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4"/>
  </p:sldMasterIdLst>
  <p:notesMasterIdLst>
    <p:notesMasterId r:id="rId27"/>
  </p:notesMasterIdLst>
  <p:handoutMasterIdLst>
    <p:handoutMasterId r:id="rId28"/>
  </p:handoutMasterIdLst>
  <p:sldIdLst>
    <p:sldId id="274" r:id="rId5"/>
    <p:sldId id="269" r:id="rId6"/>
    <p:sldId id="257" r:id="rId7"/>
    <p:sldId id="270" r:id="rId8"/>
    <p:sldId id="276" r:id="rId9"/>
    <p:sldId id="272" r:id="rId10"/>
    <p:sldId id="273" r:id="rId11"/>
    <p:sldId id="286" r:id="rId12"/>
    <p:sldId id="287" r:id="rId13"/>
    <p:sldId id="288" r:id="rId14"/>
    <p:sldId id="289" r:id="rId15"/>
    <p:sldId id="290" r:id="rId16"/>
    <p:sldId id="292" r:id="rId17"/>
    <p:sldId id="297" r:id="rId18"/>
    <p:sldId id="298" r:id="rId19"/>
    <p:sldId id="293" r:id="rId20"/>
    <p:sldId id="294" r:id="rId21"/>
    <p:sldId id="295" r:id="rId22"/>
    <p:sldId id="296" r:id="rId23"/>
    <p:sldId id="278" r:id="rId24"/>
    <p:sldId id="283" r:id="rId25"/>
    <p:sldId id="2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F1F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9F0FA5-0A3D-42E8-9892-8AE62E51400A}" v="22" dt="2025-06-05T08:34:17.165"/>
  </p1510:revLst>
</p1510:revInfo>
</file>

<file path=ppt/tableStyles.xml><?xml version="1.0" encoding="utf-8"?>
<a:tblStyleLst xmlns:a="http://schemas.openxmlformats.org/drawingml/2006/main" def="{0505E3EF-67EA-436B-97B2-0124C06EBD24}">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19"/>
    <p:restoredTop sz="94658"/>
  </p:normalViewPr>
  <p:slideViewPr>
    <p:cSldViewPr snapToGrid="0">
      <p:cViewPr>
        <p:scale>
          <a:sx n="100" d="100"/>
          <a:sy n="100" d="100"/>
        </p:scale>
        <p:origin x="58" y="1042"/>
      </p:cViewPr>
      <p:guideLst/>
    </p:cSldViewPr>
  </p:slideViewPr>
  <p:notesTextViewPr>
    <p:cViewPr>
      <p:scale>
        <a:sx n="1" d="1"/>
        <a:sy n="1" d="1"/>
      </p:scale>
      <p:origin x="0" y="0"/>
    </p:cViewPr>
  </p:notesTextViewPr>
  <p:sorterViewPr>
    <p:cViewPr>
      <p:scale>
        <a:sx n="100" d="100"/>
        <a:sy n="100" d="100"/>
      </p:scale>
      <p:origin x="0" y="-19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6/5/2025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6/5/2025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29F043-00BB-5D0B-4630-9A81A19556C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9" name="Group 8">
              <a:extLst>
                <a:ext uri="{FF2B5EF4-FFF2-40B4-BE49-F238E27FC236}">
                  <a16:creationId xmlns:a16="http://schemas.microsoft.com/office/drawing/2014/main" id="{CEA19558-B6D1-E98D-0193-7DE6BC4E536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8" name="Freeform 68">
                <a:extLst>
                  <a:ext uri="{FF2B5EF4-FFF2-40B4-BE49-F238E27FC236}">
                    <a16:creationId xmlns:a16="http://schemas.microsoft.com/office/drawing/2014/main" id="{90F0A2EF-1DA5-5C29-4570-F7524A3619F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69">
                <a:extLst>
                  <a:ext uri="{FF2B5EF4-FFF2-40B4-BE49-F238E27FC236}">
                    <a16:creationId xmlns:a16="http://schemas.microsoft.com/office/drawing/2014/main" id="{09FA5078-7EB1-1BF2-BC83-5B2344EA3CF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Line 70">
                <a:extLst>
                  <a:ext uri="{FF2B5EF4-FFF2-40B4-BE49-F238E27FC236}">
                    <a16:creationId xmlns:a16="http://schemas.microsoft.com/office/drawing/2014/main" id="{06D9ACB5-AA34-7DE7-7842-3675C9FBB0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58B89931-912D-3274-98F4-1C541573237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50" name="Oval 49">
                <a:extLst>
                  <a:ext uri="{FF2B5EF4-FFF2-40B4-BE49-F238E27FC236}">
                    <a16:creationId xmlns:a16="http://schemas.microsoft.com/office/drawing/2014/main" id="{956E4380-3C2A-C89C-1828-87A9DE7D14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51" name="Group 50">
                <a:extLst>
                  <a:ext uri="{FF2B5EF4-FFF2-40B4-BE49-F238E27FC236}">
                    <a16:creationId xmlns:a16="http://schemas.microsoft.com/office/drawing/2014/main" id="{A9389B11-E9B0-F3F1-21A0-B0C68A6CA22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6" name="Freeform 64">
                  <a:extLst>
                    <a:ext uri="{FF2B5EF4-FFF2-40B4-BE49-F238E27FC236}">
                      <a16:creationId xmlns:a16="http://schemas.microsoft.com/office/drawing/2014/main" id="{A0B56FAB-D3C3-FC6E-32B3-0F6D140B224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81">
                  <a:extLst>
                    <a:ext uri="{FF2B5EF4-FFF2-40B4-BE49-F238E27FC236}">
                      <a16:creationId xmlns:a16="http://schemas.microsoft.com/office/drawing/2014/main" id="{83C69305-8E5D-0937-9739-2A82520807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61">
                  <a:extLst>
                    <a:ext uri="{FF2B5EF4-FFF2-40B4-BE49-F238E27FC236}">
                      <a16:creationId xmlns:a16="http://schemas.microsoft.com/office/drawing/2014/main" id="{812C6AB9-9B73-BA3C-C2C5-69286F11DF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78">
                  <a:extLst>
                    <a:ext uri="{FF2B5EF4-FFF2-40B4-BE49-F238E27FC236}">
                      <a16:creationId xmlns:a16="http://schemas.microsoft.com/office/drawing/2014/main" id="{F24F6087-DB1E-AB60-D9F2-E4683D42E52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84">
                  <a:extLst>
                    <a:ext uri="{FF2B5EF4-FFF2-40B4-BE49-F238E27FC236}">
                      <a16:creationId xmlns:a16="http://schemas.microsoft.com/office/drawing/2014/main" id="{4F3E01B3-1D2C-F60E-7BFB-01B37CA691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87">
                  <a:extLst>
                    <a:ext uri="{FF2B5EF4-FFF2-40B4-BE49-F238E27FC236}">
                      <a16:creationId xmlns:a16="http://schemas.microsoft.com/office/drawing/2014/main" id="{8C09A1A6-4598-D150-847C-8354CC978C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0">
                  <a:extLst>
                    <a:ext uri="{FF2B5EF4-FFF2-40B4-BE49-F238E27FC236}">
                      <a16:creationId xmlns:a16="http://schemas.microsoft.com/office/drawing/2014/main" id="{DEBC3636-7B6F-ED9C-AD85-8CF12F1EFCF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59">
                  <a:extLst>
                    <a:ext uri="{FF2B5EF4-FFF2-40B4-BE49-F238E27FC236}">
                      <a16:creationId xmlns:a16="http://schemas.microsoft.com/office/drawing/2014/main" id="{50BFD87E-80F6-E655-4866-E6CCBD63889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62">
                  <a:extLst>
                    <a:ext uri="{FF2B5EF4-FFF2-40B4-BE49-F238E27FC236}">
                      <a16:creationId xmlns:a16="http://schemas.microsoft.com/office/drawing/2014/main" id="{3E089B7D-DC55-52FA-02B0-13DD7F0AFD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65">
                  <a:extLst>
                    <a:ext uri="{FF2B5EF4-FFF2-40B4-BE49-F238E27FC236}">
                      <a16:creationId xmlns:a16="http://schemas.microsoft.com/office/drawing/2014/main" id="{026604DF-D6BC-93FA-C8CF-5053231067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79">
                  <a:extLst>
                    <a:ext uri="{FF2B5EF4-FFF2-40B4-BE49-F238E27FC236}">
                      <a16:creationId xmlns:a16="http://schemas.microsoft.com/office/drawing/2014/main" id="{6C53B505-3DA7-BA71-49FF-B2EE22287C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2">
                  <a:extLst>
                    <a:ext uri="{FF2B5EF4-FFF2-40B4-BE49-F238E27FC236}">
                      <a16:creationId xmlns:a16="http://schemas.microsoft.com/office/drawing/2014/main" id="{FFAF5B93-C6DF-C8A2-95B6-3D5CDA2CB1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85">
                  <a:extLst>
                    <a:ext uri="{FF2B5EF4-FFF2-40B4-BE49-F238E27FC236}">
                      <a16:creationId xmlns:a16="http://schemas.microsoft.com/office/drawing/2014/main" id="{3737A360-4BDB-39C8-7418-8FEAB1593D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88">
                  <a:extLst>
                    <a:ext uri="{FF2B5EF4-FFF2-40B4-BE49-F238E27FC236}">
                      <a16:creationId xmlns:a16="http://schemas.microsoft.com/office/drawing/2014/main" id="{7BE4B3C8-EDBB-0EF1-FCDC-60D93B0DEE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0" name="Group 79">
                  <a:extLst>
                    <a:ext uri="{FF2B5EF4-FFF2-40B4-BE49-F238E27FC236}">
                      <a16:creationId xmlns:a16="http://schemas.microsoft.com/office/drawing/2014/main" id="{1AB76D16-D2CD-DB7D-C075-297DB74AA93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1" name="Line 63">
                    <a:extLst>
                      <a:ext uri="{FF2B5EF4-FFF2-40B4-BE49-F238E27FC236}">
                        <a16:creationId xmlns:a16="http://schemas.microsoft.com/office/drawing/2014/main" id="{3693750C-1D39-9D37-2554-9F06821252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66">
                    <a:extLst>
                      <a:ext uri="{FF2B5EF4-FFF2-40B4-BE49-F238E27FC236}">
                        <a16:creationId xmlns:a16="http://schemas.microsoft.com/office/drawing/2014/main" id="{CAAE2C7C-2053-44AC-632E-C7AF3E7046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67">
                    <a:extLst>
                      <a:ext uri="{FF2B5EF4-FFF2-40B4-BE49-F238E27FC236}">
                        <a16:creationId xmlns:a16="http://schemas.microsoft.com/office/drawing/2014/main" id="{54EB7F42-5E61-8652-870B-1F168F773C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0">
                    <a:extLst>
                      <a:ext uri="{FF2B5EF4-FFF2-40B4-BE49-F238E27FC236}">
                        <a16:creationId xmlns:a16="http://schemas.microsoft.com/office/drawing/2014/main" id="{778D2F09-7408-6FF8-F734-1B34678A94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3">
                    <a:extLst>
                      <a:ext uri="{FF2B5EF4-FFF2-40B4-BE49-F238E27FC236}">
                        <a16:creationId xmlns:a16="http://schemas.microsoft.com/office/drawing/2014/main" id="{592C27BF-D6D8-03FB-07CA-3D060FA6E0E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86">
                    <a:extLst>
                      <a:ext uri="{FF2B5EF4-FFF2-40B4-BE49-F238E27FC236}">
                        <a16:creationId xmlns:a16="http://schemas.microsoft.com/office/drawing/2014/main" id="{1324D316-5B44-7CC2-6A95-6296754562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89">
                    <a:extLst>
                      <a:ext uri="{FF2B5EF4-FFF2-40B4-BE49-F238E27FC236}">
                        <a16:creationId xmlns:a16="http://schemas.microsoft.com/office/drawing/2014/main" id="{46D14D7B-9B49-5972-8189-5C462CF69D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2" name="Group 51">
                <a:extLst>
                  <a:ext uri="{FF2B5EF4-FFF2-40B4-BE49-F238E27FC236}">
                    <a16:creationId xmlns:a16="http://schemas.microsoft.com/office/drawing/2014/main" id="{E695C05B-8DFD-232A-2802-53844C4A044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8" name="Group 57">
                  <a:extLst>
                    <a:ext uri="{FF2B5EF4-FFF2-40B4-BE49-F238E27FC236}">
                      <a16:creationId xmlns:a16="http://schemas.microsoft.com/office/drawing/2014/main" id="{64958B93-28EB-7595-68B2-5DFB97608F4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2" name="Straight Connector 61">
                    <a:extLst>
                      <a:ext uri="{FF2B5EF4-FFF2-40B4-BE49-F238E27FC236}">
                        <a16:creationId xmlns:a16="http://schemas.microsoft.com/office/drawing/2014/main" id="{C2DF01BD-D200-F7BA-EF6A-CCFC2734CF2B}"/>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F7849D9-51FA-4CBC-B3DB-C68B07F4E62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4" name="Rectangle 30">
                    <a:extLst>
                      <a:ext uri="{FF2B5EF4-FFF2-40B4-BE49-F238E27FC236}">
                        <a16:creationId xmlns:a16="http://schemas.microsoft.com/office/drawing/2014/main" id="{6F230D4B-A629-8B55-3657-A4DF1FD7DB5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30">
                    <a:extLst>
                      <a:ext uri="{FF2B5EF4-FFF2-40B4-BE49-F238E27FC236}">
                        <a16:creationId xmlns:a16="http://schemas.microsoft.com/office/drawing/2014/main" id="{4631441B-F6BE-8473-C5F1-AC0384148F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a:extLst>
                    <a:ext uri="{FF2B5EF4-FFF2-40B4-BE49-F238E27FC236}">
                      <a16:creationId xmlns:a16="http://schemas.microsoft.com/office/drawing/2014/main" id="{C6C7BD15-95B8-3301-5D53-0CC7C00A710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0" name="Freeform: Shape 57">
                    <a:extLst>
                      <a:ext uri="{FF2B5EF4-FFF2-40B4-BE49-F238E27FC236}">
                        <a16:creationId xmlns:a16="http://schemas.microsoft.com/office/drawing/2014/main" id="{610EA3F2-39BD-B413-E23E-9C3C58BB19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1" name="Freeform: Shape 58">
                    <a:extLst>
                      <a:ext uri="{FF2B5EF4-FFF2-40B4-BE49-F238E27FC236}">
                        <a16:creationId xmlns:a16="http://schemas.microsoft.com/office/drawing/2014/main" id="{E2DB8265-A1E8-DF31-ABA4-5EDAB208D5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3" name="Group 52">
                <a:extLst>
                  <a:ext uri="{FF2B5EF4-FFF2-40B4-BE49-F238E27FC236}">
                    <a16:creationId xmlns:a16="http://schemas.microsoft.com/office/drawing/2014/main" id="{33910432-B89C-46E2-CA42-1FBE85FAFA5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4" name="Group 53">
                  <a:extLst>
                    <a:ext uri="{FF2B5EF4-FFF2-40B4-BE49-F238E27FC236}">
                      <a16:creationId xmlns:a16="http://schemas.microsoft.com/office/drawing/2014/main" id="{141C035D-3DBF-D302-8196-17BA96930F4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6" name="Freeform 68">
                    <a:extLst>
                      <a:ext uri="{FF2B5EF4-FFF2-40B4-BE49-F238E27FC236}">
                        <a16:creationId xmlns:a16="http://schemas.microsoft.com/office/drawing/2014/main" id="{2288FE95-A778-114E-ACBB-B1221D104F2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69">
                    <a:extLst>
                      <a:ext uri="{FF2B5EF4-FFF2-40B4-BE49-F238E27FC236}">
                        <a16:creationId xmlns:a16="http://schemas.microsoft.com/office/drawing/2014/main" id="{3CC1BB6C-56DC-BFFD-AF27-682EEB089D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5" name="Line 70">
                  <a:extLst>
                    <a:ext uri="{FF2B5EF4-FFF2-40B4-BE49-F238E27FC236}">
                      <a16:creationId xmlns:a16="http://schemas.microsoft.com/office/drawing/2014/main" id="{9F57943F-731F-E730-C502-354015CB1A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1" name="Group 10">
              <a:extLst>
                <a:ext uri="{FF2B5EF4-FFF2-40B4-BE49-F238E27FC236}">
                  <a16:creationId xmlns:a16="http://schemas.microsoft.com/office/drawing/2014/main" id="{8FCF5F2C-3B9F-086A-DF2F-18B361070F3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2" name="Oval 11">
                <a:extLst>
                  <a:ext uri="{FF2B5EF4-FFF2-40B4-BE49-F238E27FC236}">
                    <a16:creationId xmlns:a16="http://schemas.microsoft.com/office/drawing/2014/main" id="{40E2AC7A-92C2-CEA4-C0E4-1B44651555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3" name="Group 12">
                <a:extLst>
                  <a:ext uri="{FF2B5EF4-FFF2-40B4-BE49-F238E27FC236}">
                    <a16:creationId xmlns:a16="http://schemas.microsoft.com/office/drawing/2014/main" id="{E0A50A76-F51F-E1E0-D894-5C5BD6F28E8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8" name="Freeform 64">
                  <a:extLst>
                    <a:ext uri="{FF2B5EF4-FFF2-40B4-BE49-F238E27FC236}">
                      <a16:creationId xmlns:a16="http://schemas.microsoft.com/office/drawing/2014/main" id="{3C070FAC-5374-2CC3-F851-42B13416AE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81">
                  <a:extLst>
                    <a:ext uri="{FF2B5EF4-FFF2-40B4-BE49-F238E27FC236}">
                      <a16:creationId xmlns:a16="http://schemas.microsoft.com/office/drawing/2014/main" id="{90916BA4-0B1A-79AC-6E63-A741226F80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1">
                  <a:extLst>
                    <a:ext uri="{FF2B5EF4-FFF2-40B4-BE49-F238E27FC236}">
                      <a16:creationId xmlns:a16="http://schemas.microsoft.com/office/drawing/2014/main" id="{D5B20AFB-4D06-0070-F28F-7E67D70A8D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78">
                  <a:extLst>
                    <a:ext uri="{FF2B5EF4-FFF2-40B4-BE49-F238E27FC236}">
                      <a16:creationId xmlns:a16="http://schemas.microsoft.com/office/drawing/2014/main" id="{F9853C45-1E33-7BF5-8276-AC8D6EA8DC7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84">
                  <a:extLst>
                    <a:ext uri="{FF2B5EF4-FFF2-40B4-BE49-F238E27FC236}">
                      <a16:creationId xmlns:a16="http://schemas.microsoft.com/office/drawing/2014/main" id="{BBE66E34-89BD-F29B-5309-4B340EF68F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87">
                  <a:extLst>
                    <a:ext uri="{FF2B5EF4-FFF2-40B4-BE49-F238E27FC236}">
                      <a16:creationId xmlns:a16="http://schemas.microsoft.com/office/drawing/2014/main" id="{D7055C4D-5A85-F425-9454-6B77722173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0">
                  <a:extLst>
                    <a:ext uri="{FF2B5EF4-FFF2-40B4-BE49-F238E27FC236}">
                      <a16:creationId xmlns:a16="http://schemas.microsoft.com/office/drawing/2014/main" id="{FE0D66C0-7626-6148-4DF1-E11433F730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59">
                  <a:extLst>
                    <a:ext uri="{FF2B5EF4-FFF2-40B4-BE49-F238E27FC236}">
                      <a16:creationId xmlns:a16="http://schemas.microsoft.com/office/drawing/2014/main" id="{61BEBD06-28B4-B0D9-B33E-092CEF4595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2">
                  <a:extLst>
                    <a:ext uri="{FF2B5EF4-FFF2-40B4-BE49-F238E27FC236}">
                      <a16:creationId xmlns:a16="http://schemas.microsoft.com/office/drawing/2014/main" id="{AFD9A11F-2223-66B0-FBC7-FE265314E3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5">
                  <a:extLst>
                    <a:ext uri="{FF2B5EF4-FFF2-40B4-BE49-F238E27FC236}">
                      <a16:creationId xmlns:a16="http://schemas.microsoft.com/office/drawing/2014/main" id="{46CFE920-A4B6-F01E-901E-7561F79C77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9">
                  <a:extLst>
                    <a:ext uri="{FF2B5EF4-FFF2-40B4-BE49-F238E27FC236}">
                      <a16:creationId xmlns:a16="http://schemas.microsoft.com/office/drawing/2014/main" id="{00ABE4CD-28B1-56AD-7F67-4436A8DB95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2">
                  <a:extLst>
                    <a:ext uri="{FF2B5EF4-FFF2-40B4-BE49-F238E27FC236}">
                      <a16:creationId xmlns:a16="http://schemas.microsoft.com/office/drawing/2014/main" id="{250C68AE-542D-DF1A-82C3-EE1C6981839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85">
                  <a:extLst>
                    <a:ext uri="{FF2B5EF4-FFF2-40B4-BE49-F238E27FC236}">
                      <a16:creationId xmlns:a16="http://schemas.microsoft.com/office/drawing/2014/main" id="{AB5E25B7-7456-9DC2-119B-1E8AB08FF2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88">
                  <a:extLst>
                    <a:ext uri="{FF2B5EF4-FFF2-40B4-BE49-F238E27FC236}">
                      <a16:creationId xmlns:a16="http://schemas.microsoft.com/office/drawing/2014/main" id="{BC6D39C9-8015-8DFE-12B3-A257F92E9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EEBDB756-E675-3264-1605-792EC5EF97C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3" name="Line 63">
                    <a:extLst>
                      <a:ext uri="{FF2B5EF4-FFF2-40B4-BE49-F238E27FC236}">
                        <a16:creationId xmlns:a16="http://schemas.microsoft.com/office/drawing/2014/main" id="{B6D25B1A-A38E-A36A-ADB3-72B3EDC48B6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66">
                    <a:extLst>
                      <a:ext uri="{FF2B5EF4-FFF2-40B4-BE49-F238E27FC236}">
                        <a16:creationId xmlns:a16="http://schemas.microsoft.com/office/drawing/2014/main" id="{68741054-B65A-B4C9-A603-8BB7E0DBC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67">
                    <a:extLst>
                      <a:ext uri="{FF2B5EF4-FFF2-40B4-BE49-F238E27FC236}">
                        <a16:creationId xmlns:a16="http://schemas.microsoft.com/office/drawing/2014/main" id="{53E14090-BB5A-7098-67B5-D824E11748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0">
                    <a:extLst>
                      <a:ext uri="{FF2B5EF4-FFF2-40B4-BE49-F238E27FC236}">
                        <a16:creationId xmlns:a16="http://schemas.microsoft.com/office/drawing/2014/main" id="{94D5DF44-3026-BF68-F105-9F1E0B2BFC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3">
                    <a:extLst>
                      <a:ext uri="{FF2B5EF4-FFF2-40B4-BE49-F238E27FC236}">
                        <a16:creationId xmlns:a16="http://schemas.microsoft.com/office/drawing/2014/main" id="{641FADF8-914D-01EC-24B3-F8C2B4F1C9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Line 86">
                    <a:extLst>
                      <a:ext uri="{FF2B5EF4-FFF2-40B4-BE49-F238E27FC236}">
                        <a16:creationId xmlns:a16="http://schemas.microsoft.com/office/drawing/2014/main" id="{B702207E-6A8D-87F1-A598-DA5D2113BF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89">
                    <a:extLst>
                      <a:ext uri="{FF2B5EF4-FFF2-40B4-BE49-F238E27FC236}">
                        <a16:creationId xmlns:a16="http://schemas.microsoft.com/office/drawing/2014/main" id="{00222A51-5FA7-B34E-C67A-1AABF1FB7A6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 name="Group 13">
                <a:extLst>
                  <a:ext uri="{FF2B5EF4-FFF2-40B4-BE49-F238E27FC236}">
                    <a16:creationId xmlns:a16="http://schemas.microsoft.com/office/drawing/2014/main" id="{CA809619-2671-FE68-269A-B5980838B3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20" name="Group 19">
                  <a:extLst>
                    <a:ext uri="{FF2B5EF4-FFF2-40B4-BE49-F238E27FC236}">
                      <a16:creationId xmlns:a16="http://schemas.microsoft.com/office/drawing/2014/main" id="{AE12CB03-1ECB-CF66-4072-A7385AC921F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4" name="Straight Connector 23">
                    <a:extLst>
                      <a:ext uri="{FF2B5EF4-FFF2-40B4-BE49-F238E27FC236}">
                        <a16:creationId xmlns:a16="http://schemas.microsoft.com/office/drawing/2014/main" id="{C48478E3-1E69-D75A-C983-7920AC68D29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78FC6E-4803-3CA9-D31B-401C882F041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6" name="Rectangle 30">
                    <a:extLst>
                      <a:ext uri="{FF2B5EF4-FFF2-40B4-BE49-F238E27FC236}">
                        <a16:creationId xmlns:a16="http://schemas.microsoft.com/office/drawing/2014/main" id="{A4819FD3-E864-E8CA-28B0-58C99C2F3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30">
                    <a:extLst>
                      <a:ext uri="{FF2B5EF4-FFF2-40B4-BE49-F238E27FC236}">
                        <a16:creationId xmlns:a16="http://schemas.microsoft.com/office/drawing/2014/main" id="{B884F701-C536-2027-B5C2-79F606FBA4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78D1BFB5-E7EB-C28F-549B-E1995F84DE4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2" name="Freeform: Shape 19">
                    <a:extLst>
                      <a:ext uri="{FF2B5EF4-FFF2-40B4-BE49-F238E27FC236}">
                        <a16:creationId xmlns:a16="http://schemas.microsoft.com/office/drawing/2014/main" id="{3844E194-CBF2-65EA-AF17-382B0267DE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3" name="Freeform: Shape 20">
                    <a:extLst>
                      <a:ext uri="{FF2B5EF4-FFF2-40B4-BE49-F238E27FC236}">
                        <a16:creationId xmlns:a16="http://schemas.microsoft.com/office/drawing/2014/main" id="{44DFC31A-C703-5C5C-4193-BE8FF2BFF1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5" name="Group 14">
                <a:extLst>
                  <a:ext uri="{FF2B5EF4-FFF2-40B4-BE49-F238E27FC236}">
                    <a16:creationId xmlns:a16="http://schemas.microsoft.com/office/drawing/2014/main" id="{889628BF-7186-7A75-0876-89F5B4B1C02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 name="Group 15">
                  <a:extLst>
                    <a:ext uri="{FF2B5EF4-FFF2-40B4-BE49-F238E27FC236}">
                      <a16:creationId xmlns:a16="http://schemas.microsoft.com/office/drawing/2014/main" id="{987593C9-FB9C-181D-3CD3-4F54D3970E7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8" name="Freeform 68">
                    <a:extLst>
                      <a:ext uri="{FF2B5EF4-FFF2-40B4-BE49-F238E27FC236}">
                        <a16:creationId xmlns:a16="http://schemas.microsoft.com/office/drawing/2014/main" id="{F55F6F25-9F5E-91A0-6C43-3C7BF55935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69">
                    <a:extLst>
                      <a:ext uri="{FF2B5EF4-FFF2-40B4-BE49-F238E27FC236}">
                        <a16:creationId xmlns:a16="http://schemas.microsoft.com/office/drawing/2014/main" id="{7A43BDD5-8103-AA66-DF8D-A371C872FE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7" name="Line 70">
                  <a:extLst>
                    <a:ext uri="{FF2B5EF4-FFF2-40B4-BE49-F238E27FC236}">
                      <a16:creationId xmlns:a16="http://schemas.microsoft.com/office/drawing/2014/main" id="{E82D7850-57A5-B65A-F9E4-0D7F712F622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91" name="Straight Connector 90">
            <a:extLst>
              <a:ext uri="{FF2B5EF4-FFF2-40B4-BE49-F238E27FC236}">
                <a16:creationId xmlns:a16="http://schemas.microsoft.com/office/drawing/2014/main" id="{C03296DA-EB8F-5AEB-133C-27E46E8ECD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77288" y="387427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143898"/>
            <a:ext cx="5852160" cy="1545336"/>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33291"/>
            <a:ext cx="5852160" cy="3089399"/>
          </a:xfrm>
        </p:spPr>
        <p:txBody>
          <a:bodyPr anchor="b"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33117013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3E0DDC6-288F-0396-655B-40FD1F02F488}"/>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2F864476-B804-0BD9-FC34-B0C08AFEEED1}"/>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DF063844-6E4E-2F08-3516-C4D3B9284D77}"/>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548640"/>
            <a:ext cx="11064240" cy="57607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448981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Content 1">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DECF7E6-548D-A95C-6299-222EE29ED544}"/>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8C9320CA-5CD7-A07A-0CA7-261225AAEF77}"/>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5" name="Straight Connector 4">
            <a:extLst>
              <a:ext uri="{FF2B5EF4-FFF2-40B4-BE49-F238E27FC236}">
                <a16:creationId xmlns:a16="http://schemas.microsoft.com/office/drawing/2014/main" id="{24AA4CE4-9F92-EBE7-4432-1CC495C84A5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81BCB7D0-5251-C561-D00E-00DA3123B09B}"/>
              </a:ext>
            </a:extLst>
          </p:cNvPr>
          <p:cNvSpPr>
            <a:spLocks noGrp="1"/>
          </p:cNvSpPr>
          <p:nvPr>
            <p:ph idx="13"/>
          </p:nvPr>
        </p:nvSpPr>
        <p:spPr>
          <a:xfrm>
            <a:off x="5029200" y="2057400"/>
            <a:ext cx="6272784"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2057400"/>
            <a:ext cx="4114800" cy="42062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457200"/>
            <a:ext cx="10653578" cy="1097280"/>
          </a:xfrm>
        </p:spPr>
        <p:txBody>
          <a:bodyPr/>
          <a:lstStyle/>
          <a:p>
            <a:r>
              <a:rPr lang="en-US"/>
              <a:t>Click to edit Master title style</a:t>
            </a:r>
            <a:endParaRPr lang="en-US" dirty="0"/>
          </a:p>
        </p:txBody>
      </p:sp>
    </p:spTree>
    <p:extLst>
      <p:ext uri="{BB962C8B-B14F-4D97-AF65-F5344CB8AC3E}">
        <p14:creationId xmlns:p14="http://schemas.microsoft.com/office/powerpoint/2010/main" val="3952938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6BA6D1CB-88BF-EFC6-CCD1-3B4AB573C705}"/>
              </a:ext>
            </a:extLst>
          </p:cNvPr>
          <p:cNvCxnSpPr>
            <a:cxnSpLocks/>
          </p:cNvCxnSpPr>
          <p:nvPr/>
        </p:nvCxnSpPr>
        <p:spPr>
          <a:xfrm rot="16200000" flipH="1">
            <a:off x="5698569"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Date Placeholder 17">
            <a:extLst>
              <a:ext uri="{FF2B5EF4-FFF2-40B4-BE49-F238E27FC236}">
                <a16:creationId xmlns:a16="http://schemas.microsoft.com/office/drawing/2014/main" id="{A83F8DDF-9CD6-1CF4-186D-16790D936941}"/>
              </a:ext>
            </a:extLst>
          </p:cNvPr>
          <p:cNvSpPr>
            <a:spLocks noGrp="1"/>
          </p:cNvSpPr>
          <p:nvPr>
            <p:ph type="dt" sz="half" idx="14"/>
          </p:nvPr>
        </p:nvSpPr>
        <p:spPr/>
        <p:txBody>
          <a:bodyPr/>
          <a:lstStyle/>
          <a:p>
            <a:r>
              <a:rPr lang="en-US" dirty="0"/>
              <a:t>20XX</a:t>
            </a:r>
          </a:p>
        </p:txBody>
      </p:sp>
      <p:sp>
        <p:nvSpPr>
          <p:cNvPr id="19" name="Footer Placeholder 18">
            <a:extLst>
              <a:ext uri="{FF2B5EF4-FFF2-40B4-BE49-F238E27FC236}">
                <a16:creationId xmlns:a16="http://schemas.microsoft.com/office/drawing/2014/main" id="{B0A1E442-EF65-1E17-5729-A6BC962A249B}"/>
              </a:ext>
            </a:extLst>
          </p:cNvPr>
          <p:cNvSpPr>
            <a:spLocks noGrp="1"/>
          </p:cNvSpPr>
          <p:nvPr>
            <p:ph type="ftr" sz="quarter" idx="15"/>
          </p:nvPr>
        </p:nvSpPr>
        <p:spPr/>
        <p:txBody>
          <a:bodyPr/>
          <a:lstStyle/>
          <a:p>
            <a:r>
              <a:rPr lang="en-US" dirty="0"/>
              <a:t>Sample Footer Text</a:t>
            </a:r>
          </a:p>
        </p:txBody>
      </p:sp>
      <p:sp>
        <p:nvSpPr>
          <p:cNvPr id="20" name="Slide Number Placeholder 19">
            <a:extLst>
              <a:ext uri="{FF2B5EF4-FFF2-40B4-BE49-F238E27FC236}">
                <a16:creationId xmlns:a16="http://schemas.microsoft.com/office/drawing/2014/main" id="{AB0F88FD-8FB0-20ED-A444-CFDC8EE8B07A}"/>
              </a:ext>
            </a:extLst>
          </p:cNvPr>
          <p:cNvSpPr>
            <a:spLocks noGrp="1"/>
          </p:cNvSpPr>
          <p:nvPr>
            <p:ph type="sldNum" sz="quarter" idx="16"/>
          </p:nvPr>
        </p:nvSpPr>
        <p:spPr/>
        <p:txBody>
          <a:bodyPr/>
          <a:lstStyle/>
          <a:p>
            <a:fld id="{CC057153-B650-4DEB-B370-79DDCFDCE934}" type="slidenum">
              <a:rPr lang="en-US" smtClean="0"/>
              <a:pPr/>
              <a:t>‹#›</a:t>
            </a:fld>
            <a:endParaRPr lang="en-US" dirty="0"/>
          </a:p>
        </p:txBody>
      </p:sp>
      <p:sp>
        <p:nvSpPr>
          <p:cNvPr id="4" name="Oval 3">
            <a:extLst>
              <a:ext uri="{FF2B5EF4-FFF2-40B4-BE49-F238E27FC236}">
                <a16:creationId xmlns:a16="http://schemas.microsoft.com/office/drawing/2014/main" id="{FFCFF5C0-9825-57E9-1B05-A0151B8CDFE0}"/>
              </a:ext>
            </a:extLst>
          </p:cNvPr>
          <p:cNvSpPr/>
          <p:nvPr userDrawn="1"/>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grpSp>
        <p:nvGrpSpPr>
          <p:cNvPr id="5" name="Group 4">
            <a:extLst>
              <a:ext uri="{FF2B5EF4-FFF2-40B4-BE49-F238E27FC236}">
                <a16:creationId xmlns:a16="http://schemas.microsoft.com/office/drawing/2014/main" id="{C65ED5AA-2345-487C-0581-20B9544B9CE5}"/>
              </a:ext>
            </a:extLst>
          </p:cNvPr>
          <p:cNvGrpSpPr/>
          <p:nvPr userDrawn="1"/>
        </p:nvGrpSpPr>
        <p:grpSpPr>
          <a:xfrm rot="10800000">
            <a:off x="1079500" y="952167"/>
            <a:ext cx="641184" cy="1069728"/>
            <a:chOff x="6484111" y="2967038"/>
            <a:chExt cx="641184" cy="1069728"/>
          </a:xfrm>
        </p:grpSpPr>
        <p:grpSp>
          <p:nvGrpSpPr>
            <p:cNvPr id="6" name="Group 5">
              <a:extLst>
                <a:ext uri="{FF2B5EF4-FFF2-40B4-BE49-F238E27FC236}">
                  <a16:creationId xmlns:a16="http://schemas.microsoft.com/office/drawing/2014/main" id="{5204E3A2-EA8E-A93F-C758-9AB42C425CCC}"/>
                </a:ext>
              </a:extLst>
            </p:cNvPr>
            <p:cNvGrpSpPr/>
            <p:nvPr/>
          </p:nvGrpSpPr>
          <p:grpSpPr>
            <a:xfrm>
              <a:off x="6808136" y="2967038"/>
              <a:ext cx="317159" cy="932400"/>
              <a:chOff x="6808136" y="2967038"/>
              <a:chExt cx="317159" cy="932400"/>
            </a:xfrm>
          </p:grpSpPr>
          <p:sp>
            <p:nvSpPr>
              <p:cNvPr id="25" name="Freeform 68">
                <a:extLst>
                  <a:ext uri="{FF2B5EF4-FFF2-40B4-BE49-F238E27FC236}">
                    <a16:creationId xmlns:a16="http://schemas.microsoft.com/office/drawing/2014/main" id="{0A98D6CA-F08C-050B-7DBC-0DD12D239EB9}"/>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69">
                <a:extLst>
                  <a:ext uri="{FF2B5EF4-FFF2-40B4-BE49-F238E27FC236}">
                    <a16:creationId xmlns:a16="http://schemas.microsoft.com/office/drawing/2014/main" id="{C0A2E882-438D-8168-8A7A-79E8F2E897FB}"/>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Line 70">
                <a:extLst>
                  <a:ext uri="{FF2B5EF4-FFF2-40B4-BE49-F238E27FC236}">
                    <a16:creationId xmlns:a16="http://schemas.microsoft.com/office/drawing/2014/main" id="{ECD7DEE2-A183-06A9-0A2A-0E1737EF751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92DCEECB-E38E-CE3C-195A-CCE650A36B99}"/>
                </a:ext>
              </a:extLst>
            </p:cNvPr>
            <p:cNvGrpSpPr/>
            <p:nvPr/>
          </p:nvGrpSpPr>
          <p:grpSpPr>
            <a:xfrm rot="18900000" flipH="1">
              <a:off x="6484111" y="3104366"/>
              <a:ext cx="317159" cy="932400"/>
              <a:chOff x="6808136" y="2967038"/>
              <a:chExt cx="317159" cy="932400"/>
            </a:xfrm>
          </p:grpSpPr>
          <p:sp>
            <p:nvSpPr>
              <p:cNvPr id="22" name="Freeform 68">
                <a:extLst>
                  <a:ext uri="{FF2B5EF4-FFF2-40B4-BE49-F238E27FC236}">
                    <a16:creationId xmlns:a16="http://schemas.microsoft.com/office/drawing/2014/main" id="{29CB368B-FC86-CF4E-8046-2B835CB73D08}"/>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741D373D-58D4-51FC-3905-C7324B66B1E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Line 70">
                <a:extLst>
                  <a:ext uri="{FF2B5EF4-FFF2-40B4-BE49-F238E27FC236}">
                    <a16:creationId xmlns:a16="http://schemas.microsoft.com/office/drawing/2014/main" id="{B41C2481-8AC7-F4C6-7C20-CC661D2FC1F1}"/>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583680" y="2199132"/>
            <a:ext cx="4325112" cy="2459736"/>
          </a:xfrm>
        </p:spPr>
        <p:txBody>
          <a:bodyPr anchor="ctr" anchorCtr="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199132"/>
            <a:ext cx="4325112" cy="2459736"/>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084064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8761CFCC-60CB-253B-AD6D-9EC1BD8C8130}"/>
              </a:ext>
            </a:extLst>
          </p:cNvPr>
          <p:cNvSpPr>
            <a:spLocks noGrp="1"/>
          </p:cNvSpPr>
          <p:nvPr>
            <p:ph type="dt" sz="half" idx="14"/>
          </p:nvPr>
        </p:nvSpPr>
        <p:spPr/>
        <p:txBody>
          <a:bodyPr/>
          <a:lstStyle/>
          <a:p>
            <a:r>
              <a:rPr lang="en-US" dirty="0"/>
              <a:t>20XX</a:t>
            </a:r>
          </a:p>
        </p:txBody>
      </p:sp>
      <p:sp>
        <p:nvSpPr>
          <p:cNvPr id="9" name="Footer Placeholder 8">
            <a:extLst>
              <a:ext uri="{FF2B5EF4-FFF2-40B4-BE49-F238E27FC236}">
                <a16:creationId xmlns:a16="http://schemas.microsoft.com/office/drawing/2014/main" id="{38E61F94-9AF3-2A06-6E98-0F1C2086859A}"/>
              </a:ext>
            </a:extLst>
          </p:cNvPr>
          <p:cNvSpPr>
            <a:spLocks noGrp="1"/>
          </p:cNvSpPr>
          <p:nvPr>
            <p:ph type="ftr" sz="quarter" idx="15"/>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6456F75C-0D2D-5CE1-B2F3-31FAA67D0AEA}"/>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BB7E99DB-C241-0C01-308E-CA8815B750F5}"/>
              </a:ext>
              <a:ext uri="{C183D7F6-B498-43B3-948B-1728B52AA6E4}">
                <adec:decorative xmlns:adec="http://schemas.microsoft.com/office/drawing/2017/decorative" val="0"/>
              </a:ext>
            </a:extLst>
          </p:cNvPr>
          <p:cNvCxnSpPr>
            <a:cxnSpLocks/>
          </p:cNvCxnSpPr>
          <p:nvPr/>
        </p:nvCxnSpPr>
        <p:spPr>
          <a:xfrm>
            <a:off x="5180565" y="540000"/>
            <a:ext cx="0" cy="5778000"/>
          </a:xfrm>
          <a:prstGeom prst="line">
            <a:avLst/>
          </a:prstGeom>
          <a:ln w="12700">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1651000"/>
            <a:ext cx="4956048" cy="35560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1650492"/>
            <a:ext cx="3813048" cy="3557016"/>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489256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9D7577-84D0-8E65-F175-AA3A5FA9D53A}"/>
              </a:ext>
            </a:extLst>
          </p:cNvPr>
          <p:cNvSpPr>
            <a:spLocks noGrp="1"/>
          </p:cNvSpPr>
          <p:nvPr>
            <p:ph type="dt" sz="half" idx="14"/>
          </p:nvPr>
        </p:nvSpPr>
        <p:spPr/>
        <p:txBody>
          <a:bodyPr/>
          <a:lstStyle/>
          <a:p>
            <a:r>
              <a:rPr lang="en-US" dirty="0"/>
              <a:t>20XX</a:t>
            </a:r>
          </a:p>
        </p:txBody>
      </p:sp>
      <p:sp>
        <p:nvSpPr>
          <p:cNvPr id="7" name="Footer Placeholder 6">
            <a:extLst>
              <a:ext uri="{FF2B5EF4-FFF2-40B4-BE49-F238E27FC236}">
                <a16:creationId xmlns:a16="http://schemas.microsoft.com/office/drawing/2014/main" id="{986F5B01-BF55-2BAF-56B6-E899627F42D2}"/>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00816FB1-9386-19EC-51AC-B9A15BF6631F}"/>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4" name="Straight Connector 3">
            <a:extLst>
              <a:ext uri="{FF2B5EF4-FFF2-40B4-BE49-F238E27FC236}">
                <a16:creationId xmlns:a16="http://schemas.microsoft.com/office/drawing/2014/main" id="{93ED1E03-CCC3-C651-F12B-D82FFEF34295}"/>
              </a:ext>
              <a:ext uri="{C183D7F6-B498-43B3-948B-1728B52AA6E4}">
                <adec:decorative xmlns:adec="http://schemas.microsoft.com/office/drawing/2017/decorative" val="0"/>
              </a:ext>
            </a:extLst>
          </p:cNvPr>
          <p:cNvCxnSpPr>
            <a:cxnSpLocks/>
          </p:cNvCxnSpPr>
          <p:nvPr userDrawn="1"/>
        </p:nvCxnSpPr>
        <p:spPr>
          <a:xfrm>
            <a:off x="5180565"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019969"/>
            <a:ext cx="5681662" cy="4818062"/>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109588"/>
            <a:ext cx="4251960" cy="4638825"/>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81872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941A79-4BD9-A2CF-F9C6-13404271A92E}"/>
              </a:ext>
            </a:extLst>
          </p:cNvPr>
          <p:cNvSpPr>
            <a:spLocks noGrp="1"/>
          </p:cNvSpPr>
          <p:nvPr>
            <p:ph type="dt" sz="half" idx="14"/>
          </p:nvPr>
        </p:nvSpPr>
        <p:spPr/>
        <p:txBody>
          <a:bodyPr/>
          <a:lstStyle/>
          <a:p>
            <a:r>
              <a:rPr lang="en-US" dirty="0"/>
              <a:t>20XX</a:t>
            </a:r>
          </a:p>
        </p:txBody>
      </p:sp>
      <p:sp>
        <p:nvSpPr>
          <p:cNvPr id="9" name="Footer Placeholder 8">
            <a:extLst>
              <a:ext uri="{FF2B5EF4-FFF2-40B4-BE49-F238E27FC236}">
                <a16:creationId xmlns:a16="http://schemas.microsoft.com/office/drawing/2014/main" id="{ED3D79FB-B514-6D41-960D-2AFED2C5755A}"/>
              </a:ext>
            </a:extLst>
          </p:cNvPr>
          <p:cNvSpPr>
            <a:spLocks noGrp="1"/>
          </p:cNvSpPr>
          <p:nvPr>
            <p:ph type="ftr" sz="quarter" idx="15"/>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BC479939-236D-71CE-FE51-BFB4BC63128B}"/>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4" name="Straight Connector 3">
            <a:extLst>
              <a:ext uri="{FF2B5EF4-FFF2-40B4-BE49-F238E27FC236}">
                <a16:creationId xmlns:a16="http://schemas.microsoft.com/office/drawing/2014/main" id="{4ED258CD-8D56-A34C-10C5-99A4BC7A0603}"/>
              </a:ext>
              <a:ext uri="{C183D7F6-B498-43B3-948B-1728B52AA6E4}">
                <adec:decorative xmlns:adec="http://schemas.microsoft.com/office/drawing/2017/decorative" val="0"/>
              </a:ext>
            </a:extLst>
          </p:cNvPr>
          <p:cNvCxnSpPr>
            <a:cxnSpLocks/>
          </p:cNvCxnSpPr>
          <p:nvPr userDrawn="1"/>
        </p:nvCxnSpPr>
        <p:spPr>
          <a:xfrm>
            <a:off x="5180565"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540000"/>
            <a:ext cx="6159500" cy="57780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958670"/>
            <a:ext cx="4251960" cy="4940661"/>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861353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4201033E-3CF1-012B-3D57-0E83BF8A0C18}"/>
              </a:ext>
            </a:extLst>
          </p:cNvPr>
          <p:cNvSpPr>
            <a:spLocks noGrp="1"/>
          </p:cNvSpPr>
          <p:nvPr>
            <p:ph type="dt" sz="half" idx="14"/>
          </p:nvPr>
        </p:nvSpPr>
        <p:spPr/>
        <p:txBody>
          <a:bodyPr/>
          <a:lstStyle/>
          <a:p>
            <a:r>
              <a:rPr lang="en-US" dirty="0"/>
              <a:t>20XX</a:t>
            </a:r>
          </a:p>
        </p:txBody>
      </p:sp>
      <p:sp>
        <p:nvSpPr>
          <p:cNvPr id="13" name="Footer Placeholder 12">
            <a:extLst>
              <a:ext uri="{FF2B5EF4-FFF2-40B4-BE49-F238E27FC236}">
                <a16:creationId xmlns:a16="http://schemas.microsoft.com/office/drawing/2014/main" id="{1BE8DA7A-2CBC-FB81-7447-3E314B07C27C}"/>
              </a:ext>
            </a:extLst>
          </p:cNvPr>
          <p:cNvSpPr>
            <a:spLocks noGrp="1"/>
          </p:cNvSpPr>
          <p:nvPr>
            <p:ph type="ftr" sz="quarter" idx="15"/>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7F644DAC-01A3-C6F5-4FC4-6A391EF78F7F}"/>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0EE82159-04CB-6B36-77D1-CFE83702848C}"/>
              </a:ext>
              <a:ext uri="{C183D7F6-B498-43B3-948B-1728B52AA6E4}">
                <adec:decorative xmlns:adec="http://schemas.microsoft.com/office/drawing/2017/decorative" val="0"/>
              </a:ext>
            </a:extLst>
          </p:cNvPr>
          <p:cNvCxnSpPr>
            <a:cxnSpLocks/>
          </p:cNvCxnSpPr>
          <p:nvPr userDrawn="1"/>
        </p:nvCxnSpPr>
        <p:spPr>
          <a:xfrm>
            <a:off x="4187952"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459392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7F0AA2-65B9-A2D7-CA47-01455F4D7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793885"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57899" y="255814"/>
            <a:ext cx="4278085" cy="6346371"/>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1350E950-B4F0-1528-7801-D62516B25059}"/>
              </a:ext>
            </a:extLst>
          </p:cNvPr>
          <p:cNvSpPr>
            <a:spLocks noGrp="1"/>
          </p:cNvSpPr>
          <p:nvPr>
            <p:ph type="dt" sz="half" idx="15"/>
          </p:nvPr>
        </p:nvSpPr>
        <p:spPr>
          <a:xfrm>
            <a:off x="5251084" y="6355080"/>
            <a:ext cx="1350437" cy="457200"/>
          </a:xfrm>
        </p:spPr>
        <p:txBody>
          <a:bodyPr/>
          <a:lstStyle/>
          <a:p>
            <a:r>
              <a:rPr lang="en-US" dirty="0"/>
              <a:t>20XX</a:t>
            </a:r>
          </a:p>
        </p:txBody>
      </p:sp>
      <p:sp>
        <p:nvSpPr>
          <p:cNvPr id="6" name="Footer Placeholder 5">
            <a:extLst>
              <a:ext uri="{FF2B5EF4-FFF2-40B4-BE49-F238E27FC236}">
                <a16:creationId xmlns:a16="http://schemas.microsoft.com/office/drawing/2014/main" id="{F4542BAC-2F9D-47B8-7DD9-6A4CA38FF156}"/>
              </a:ext>
            </a:extLst>
          </p:cNvPr>
          <p:cNvSpPr>
            <a:spLocks noGrp="1"/>
          </p:cNvSpPr>
          <p:nvPr>
            <p:ph type="ftr" sz="quarter" idx="16"/>
          </p:nvPr>
        </p:nvSpPr>
        <p:spPr>
          <a:xfrm>
            <a:off x="6721846" y="6355080"/>
            <a:ext cx="3561439" cy="45720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564E0DAA-9A85-8007-5B0C-C63F8ECF6F45}"/>
              </a:ext>
            </a:extLst>
          </p:cNvPr>
          <p:cNvSpPr>
            <a:spLocks noGrp="1"/>
          </p:cNvSpPr>
          <p:nvPr>
            <p:ph type="sldNum" sz="quarter" idx="17"/>
          </p:nvPr>
        </p:nvSpPr>
        <p:spPr>
          <a:xfrm>
            <a:off x="10919011" y="6355080"/>
            <a:ext cx="746807"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03520" y="1618488"/>
            <a:ext cx="6400800" cy="4480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03519" y="457200"/>
            <a:ext cx="6400800" cy="932688"/>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1131584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8FD0F4-4FB4-9271-2CAA-94C5596FD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8115" y="0"/>
            <a:ext cx="4793885"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780266" y="315687"/>
            <a:ext cx="4096048" cy="6193970"/>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ECACFE06-66FE-188C-C142-5832CB6A35D3}"/>
              </a:ext>
            </a:extLst>
          </p:cNvPr>
          <p:cNvSpPr>
            <a:spLocks noGrp="1"/>
          </p:cNvSpPr>
          <p:nvPr>
            <p:ph type="dt" sz="half" idx="15"/>
          </p:nvPr>
        </p:nvSpPr>
        <p:spPr>
          <a:xfrm>
            <a:off x="612648" y="6355080"/>
            <a:ext cx="813816" cy="457200"/>
          </a:xfrm>
        </p:spPr>
        <p:txBody>
          <a:bodyPr/>
          <a:lstStyle/>
          <a:p>
            <a:r>
              <a:rPr lang="en-US" dirty="0"/>
              <a:t>20XX</a:t>
            </a:r>
          </a:p>
        </p:txBody>
      </p:sp>
      <p:sp>
        <p:nvSpPr>
          <p:cNvPr id="5" name="Footer Placeholder 4">
            <a:extLst>
              <a:ext uri="{FF2B5EF4-FFF2-40B4-BE49-F238E27FC236}">
                <a16:creationId xmlns:a16="http://schemas.microsoft.com/office/drawing/2014/main" id="{E937C061-DA9C-F695-2C37-91B103673B57}"/>
              </a:ext>
            </a:extLst>
          </p:cNvPr>
          <p:cNvSpPr>
            <a:spLocks noGrp="1"/>
          </p:cNvSpPr>
          <p:nvPr>
            <p:ph type="ftr" sz="quarter" idx="16"/>
          </p:nvPr>
        </p:nvSpPr>
        <p:spPr>
          <a:xfrm>
            <a:off x="1792287" y="6355080"/>
            <a:ext cx="3950208" cy="457200"/>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F3CD2F8-3F55-131B-B2C4-E82B74347640}"/>
              </a:ext>
            </a:extLst>
          </p:cNvPr>
          <p:cNvSpPr>
            <a:spLocks noGrp="1"/>
          </p:cNvSpPr>
          <p:nvPr>
            <p:ph type="sldNum" sz="quarter" idx="17"/>
          </p:nvPr>
        </p:nvSpPr>
        <p:spPr>
          <a:xfrm>
            <a:off x="5693664" y="6355080"/>
            <a:ext cx="1328928"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11" y="1828800"/>
            <a:ext cx="630936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711" y="457200"/>
            <a:ext cx="6309360" cy="1143000"/>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164665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1F6EB6-BF49-C9A6-97B0-04FBC8CA1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02336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83029" y="293914"/>
            <a:ext cx="3472542" cy="6346372"/>
          </a:xfrm>
          <a:blipFill>
            <a:blip r:embed="rId2">
              <a:alphaModFix amt="60000"/>
            </a:blip>
            <a:stretch>
              <a:fillRect/>
            </a:stretch>
          </a:blipFill>
        </p:spPr>
        <p:txBody>
          <a:bodyPr/>
          <a:lstStyle/>
          <a:p>
            <a:r>
              <a:rPr lang="en-US" dirty="0"/>
              <a:t>Click icon to add picture</a:t>
            </a:r>
          </a:p>
        </p:txBody>
      </p:sp>
      <p:sp>
        <p:nvSpPr>
          <p:cNvPr id="3" name="Date Placeholder 2">
            <a:extLst>
              <a:ext uri="{FF2B5EF4-FFF2-40B4-BE49-F238E27FC236}">
                <a16:creationId xmlns:a16="http://schemas.microsoft.com/office/drawing/2014/main" id="{031B491C-0C38-AF60-0CE1-6DF8F3BD1131}"/>
              </a:ext>
            </a:extLst>
          </p:cNvPr>
          <p:cNvSpPr>
            <a:spLocks noGrp="1"/>
          </p:cNvSpPr>
          <p:nvPr>
            <p:ph type="dt" sz="half" idx="15"/>
          </p:nvPr>
        </p:nvSpPr>
        <p:spPr>
          <a:xfrm>
            <a:off x="4480556" y="6355080"/>
            <a:ext cx="1007927" cy="457200"/>
          </a:xfrm>
        </p:spPr>
        <p:txBody>
          <a:bodyPr/>
          <a:lstStyle/>
          <a:p>
            <a:r>
              <a:rPr lang="en-US" dirty="0"/>
              <a:t>20XX</a:t>
            </a:r>
          </a:p>
        </p:txBody>
      </p:sp>
      <p:sp>
        <p:nvSpPr>
          <p:cNvPr id="4" name="Footer Placeholder 3">
            <a:extLst>
              <a:ext uri="{FF2B5EF4-FFF2-40B4-BE49-F238E27FC236}">
                <a16:creationId xmlns:a16="http://schemas.microsoft.com/office/drawing/2014/main" id="{3EB7351A-8AFB-3477-2CDF-532AD392DA3A}"/>
              </a:ext>
            </a:extLst>
          </p:cNvPr>
          <p:cNvSpPr>
            <a:spLocks noGrp="1"/>
          </p:cNvSpPr>
          <p:nvPr>
            <p:ph type="ftr" sz="quarter" idx="16"/>
          </p:nvPr>
        </p:nvSpPr>
        <p:spPr>
          <a:xfrm>
            <a:off x="5488484" y="6355080"/>
            <a:ext cx="5169408" cy="45720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47FCC8F5-4F17-C14E-2E45-E42F5103B38D}"/>
              </a:ext>
            </a:extLst>
          </p:cNvPr>
          <p:cNvSpPr>
            <a:spLocks noGrp="1"/>
          </p:cNvSpPr>
          <p:nvPr>
            <p:ph type="sldNum" sz="quarter" idx="17"/>
          </p:nvPr>
        </p:nvSpPr>
        <p:spPr/>
        <p:txBody>
          <a:body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2E2F0B12-448D-F22C-AC76-89212035BCC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4572000" y="193852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480559" y="2103120"/>
            <a:ext cx="7185259" cy="4233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80559" y="548640"/>
            <a:ext cx="7185259" cy="1133856"/>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165324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2D4ACAB-F8A8-4D48-2267-05B79149FD0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9" name="Group 8">
              <a:extLst>
                <a:ext uri="{FF2B5EF4-FFF2-40B4-BE49-F238E27FC236}">
                  <a16:creationId xmlns:a16="http://schemas.microsoft.com/office/drawing/2014/main" id="{8279BD0B-60A9-D1DD-9E49-65CB74D316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oup 14">
                <a:extLst>
                  <a:ext uri="{FF2B5EF4-FFF2-40B4-BE49-F238E27FC236}">
                    <a16:creationId xmlns:a16="http://schemas.microsoft.com/office/drawing/2014/main" id="{320E17F3-D288-7E15-C3D5-872E1C3C36D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Straight Connector 18">
                  <a:extLst>
                    <a:ext uri="{FF2B5EF4-FFF2-40B4-BE49-F238E27FC236}">
                      <a16:creationId xmlns:a16="http://schemas.microsoft.com/office/drawing/2014/main" id="{A1564520-0A43-07BF-A598-3511E1674A5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0D642F9-3D48-CD91-A0F8-9E461E94657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30">
                  <a:extLst>
                    <a:ext uri="{FF2B5EF4-FFF2-40B4-BE49-F238E27FC236}">
                      <a16:creationId xmlns:a16="http://schemas.microsoft.com/office/drawing/2014/main" id="{A8F5072D-6DFA-6D8C-1908-6DA907D45F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30">
                  <a:extLst>
                    <a:ext uri="{FF2B5EF4-FFF2-40B4-BE49-F238E27FC236}">
                      <a16:creationId xmlns:a16="http://schemas.microsoft.com/office/drawing/2014/main" id="{CB4BF53F-8A4B-6CEF-2E62-E5620C9FE4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5B200D10-C15C-F3AF-B0A2-414BCC8657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reeform: Shape 101">
                  <a:extLst>
                    <a:ext uri="{FF2B5EF4-FFF2-40B4-BE49-F238E27FC236}">
                      <a16:creationId xmlns:a16="http://schemas.microsoft.com/office/drawing/2014/main" id="{86CB3DEE-F32B-D601-7B07-B49738AB77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 name="Freeform: Shape 102">
                  <a:extLst>
                    <a:ext uri="{FF2B5EF4-FFF2-40B4-BE49-F238E27FC236}">
                      <a16:creationId xmlns:a16="http://schemas.microsoft.com/office/drawing/2014/main" id="{8152C998-45C7-CA42-4DB3-64976DD97A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0" name="Group 9">
              <a:extLst>
                <a:ext uri="{FF2B5EF4-FFF2-40B4-BE49-F238E27FC236}">
                  <a16:creationId xmlns:a16="http://schemas.microsoft.com/office/drawing/2014/main" id="{F071EAF9-A586-D7A6-CC2C-09D3AE1030C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oup 10">
                <a:extLst>
                  <a:ext uri="{FF2B5EF4-FFF2-40B4-BE49-F238E27FC236}">
                    <a16:creationId xmlns:a16="http://schemas.microsoft.com/office/drawing/2014/main" id="{ADDB901B-65D7-B089-B6C7-A959566B12B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11C5248D-C98F-1D5C-9025-80E5CC4E88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F294E533-DB35-FA0C-75A7-4BEDE1E4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Line 70">
                <a:extLst>
                  <a:ext uri="{FF2B5EF4-FFF2-40B4-BE49-F238E27FC236}">
                    <a16:creationId xmlns:a16="http://schemas.microsoft.com/office/drawing/2014/main" id="{3A962B92-0778-C53C-DFA5-2649ACD5E0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38" name="Straight Connector 37">
            <a:extLst>
              <a:ext uri="{FF2B5EF4-FFF2-40B4-BE49-F238E27FC236}">
                <a16:creationId xmlns:a16="http://schemas.microsoft.com/office/drawing/2014/main" id="{FDC5DE84-575E-AC44-63E5-8EE708B949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657600" y="469052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83B07C71-AFC3-4B42-F041-22EF11C1F2B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51" name="Group 50">
              <a:extLst>
                <a:ext uri="{FF2B5EF4-FFF2-40B4-BE49-F238E27FC236}">
                  <a16:creationId xmlns:a16="http://schemas.microsoft.com/office/drawing/2014/main" id="{BDF1CE82-5D0F-530E-B3CB-FAF3620B5E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7" name="Group 56">
                <a:extLst>
                  <a:ext uri="{FF2B5EF4-FFF2-40B4-BE49-F238E27FC236}">
                    <a16:creationId xmlns:a16="http://schemas.microsoft.com/office/drawing/2014/main" id="{2638DCAC-033B-4CD1-B938-F1F9D254B7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1" name="Straight Connector 60">
                  <a:extLst>
                    <a:ext uri="{FF2B5EF4-FFF2-40B4-BE49-F238E27FC236}">
                      <a16:creationId xmlns:a16="http://schemas.microsoft.com/office/drawing/2014/main" id="{72DCE3D9-B14E-CEA4-DB3A-CD8E93F7A99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D16014-42BA-4B29-745C-6781DB3B4DD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3" name="Rectangle 30">
                  <a:extLst>
                    <a:ext uri="{FF2B5EF4-FFF2-40B4-BE49-F238E27FC236}">
                      <a16:creationId xmlns:a16="http://schemas.microsoft.com/office/drawing/2014/main" id="{536EBB1C-CF9D-8A12-101D-947E868ABF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30">
                  <a:extLst>
                    <a:ext uri="{FF2B5EF4-FFF2-40B4-BE49-F238E27FC236}">
                      <a16:creationId xmlns:a16="http://schemas.microsoft.com/office/drawing/2014/main" id="{7E5E57E7-5A79-55BC-F0F1-B6F5ACAEED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a:extLst>
                  <a:ext uri="{FF2B5EF4-FFF2-40B4-BE49-F238E27FC236}">
                    <a16:creationId xmlns:a16="http://schemas.microsoft.com/office/drawing/2014/main" id="{5C81C977-8115-5816-E66F-7E0B849FD4F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9" name="Freeform: Shape 116">
                  <a:extLst>
                    <a:ext uri="{FF2B5EF4-FFF2-40B4-BE49-F238E27FC236}">
                      <a16:creationId xmlns:a16="http://schemas.microsoft.com/office/drawing/2014/main" id="{41A0B1B1-8E48-65FD-9C64-5DCC6A3FAE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0" name="Freeform: Shape 117">
                  <a:extLst>
                    <a:ext uri="{FF2B5EF4-FFF2-40B4-BE49-F238E27FC236}">
                      <a16:creationId xmlns:a16="http://schemas.microsoft.com/office/drawing/2014/main" id="{BB44FE1B-4F9C-5C4E-6949-63941C1A8DC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2" name="Group 51">
              <a:extLst>
                <a:ext uri="{FF2B5EF4-FFF2-40B4-BE49-F238E27FC236}">
                  <a16:creationId xmlns:a16="http://schemas.microsoft.com/office/drawing/2014/main" id="{E6840146-90BC-4C77-6D49-8F1E8AF6875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3" name="Group 52">
                <a:extLst>
                  <a:ext uri="{FF2B5EF4-FFF2-40B4-BE49-F238E27FC236}">
                    <a16:creationId xmlns:a16="http://schemas.microsoft.com/office/drawing/2014/main" id="{38E5F249-811C-ADD6-A33E-C5ACB5F3B9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5" name="Freeform 68">
                  <a:extLst>
                    <a:ext uri="{FF2B5EF4-FFF2-40B4-BE49-F238E27FC236}">
                      <a16:creationId xmlns:a16="http://schemas.microsoft.com/office/drawing/2014/main" id="{4B642DC8-9DF5-22EE-211E-EF4C4D53E6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Freeform 69">
                  <a:extLst>
                    <a:ext uri="{FF2B5EF4-FFF2-40B4-BE49-F238E27FC236}">
                      <a16:creationId xmlns:a16="http://schemas.microsoft.com/office/drawing/2014/main" id="{75B1942E-DFF7-CB44-9A29-ABD0C32FA2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4" name="Line 70">
                <a:extLst>
                  <a:ext uri="{FF2B5EF4-FFF2-40B4-BE49-F238E27FC236}">
                    <a16:creationId xmlns:a16="http://schemas.microsoft.com/office/drawing/2014/main" id="{950CFC66-DC5A-C4F9-1C85-072090A03410}"/>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474720" y="4966272"/>
            <a:ext cx="7375466" cy="1014984"/>
          </a:xfrm>
        </p:spPr>
        <p:txBody>
          <a:bodyPr anchor="t">
            <a:normAutofit/>
          </a:bodyPr>
          <a:lstStyle>
            <a:lvl1pPr marL="0" indent="0" algn="l">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474720" y="854239"/>
            <a:ext cx="7876287" cy="3592629"/>
          </a:xfrm>
        </p:spPr>
        <p:txBody>
          <a:bodyPr anchor="b" anchorCtr="0">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219578019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C9C6E9-9B59-6CB5-CBAA-81921EB86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0186" y="0"/>
            <a:ext cx="406181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17562" y="266700"/>
            <a:ext cx="3525516" cy="6324600"/>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F5F5B7C9-DFBD-0D0B-DA25-6C70107F9A63}"/>
              </a:ext>
            </a:extLst>
          </p:cNvPr>
          <p:cNvSpPr>
            <a:spLocks noGrp="1"/>
          </p:cNvSpPr>
          <p:nvPr>
            <p:ph type="dt" sz="half" idx="15"/>
          </p:nvPr>
        </p:nvSpPr>
        <p:spPr/>
        <p:txBody>
          <a:bodyPr/>
          <a:lstStyle/>
          <a:p>
            <a:r>
              <a:rPr lang="en-US" dirty="0"/>
              <a:t>20XX</a:t>
            </a:r>
          </a:p>
        </p:txBody>
      </p:sp>
      <p:sp>
        <p:nvSpPr>
          <p:cNvPr id="6" name="Footer Placeholder 5">
            <a:extLst>
              <a:ext uri="{FF2B5EF4-FFF2-40B4-BE49-F238E27FC236}">
                <a16:creationId xmlns:a16="http://schemas.microsoft.com/office/drawing/2014/main" id="{4B9366FE-6506-3577-B7CC-1B690383E5D0}"/>
              </a:ext>
            </a:extLst>
          </p:cNvPr>
          <p:cNvSpPr>
            <a:spLocks noGrp="1"/>
          </p:cNvSpPr>
          <p:nvPr>
            <p:ph type="ftr" sz="quarter" idx="16"/>
          </p:nvPr>
        </p:nvSpPr>
        <p:spPr>
          <a:xfrm>
            <a:off x="2011680" y="6355080"/>
            <a:ext cx="4242816" cy="45720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CDF93961-7717-5300-E6D4-6F2EFD850BE0}"/>
              </a:ext>
            </a:extLst>
          </p:cNvPr>
          <p:cNvSpPr>
            <a:spLocks noGrp="1"/>
          </p:cNvSpPr>
          <p:nvPr>
            <p:ph type="sldNum" sz="quarter" idx="17"/>
          </p:nvPr>
        </p:nvSpPr>
        <p:spPr>
          <a:xfrm>
            <a:off x="6486145" y="6355080"/>
            <a:ext cx="1292352"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645920"/>
            <a:ext cx="7040880" cy="4663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93776"/>
            <a:ext cx="7040880" cy="932688"/>
          </a:xfrm>
        </p:spPr>
        <p:txBody>
          <a:bodyPr anchor="b"/>
          <a:lstStyle/>
          <a:p>
            <a:r>
              <a:rPr lang="en-US" dirty="0"/>
              <a:t>Click to edit Master title style</a:t>
            </a:r>
          </a:p>
        </p:txBody>
      </p:sp>
    </p:spTree>
    <p:extLst>
      <p:ext uri="{BB962C8B-B14F-4D97-AF65-F5344CB8AC3E}">
        <p14:creationId xmlns:p14="http://schemas.microsoft.com/office/powerpoint/2010/main" val="21224375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C0A1BE-4C45-81D4-ABF3-6F790F3AD9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6611509"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39485" y="293098"/>
            <a:ext cx="6139543" cy="6271804"/>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9C5961B9-C2AC-2803-FD47-AB438BEED8B2}"/>
              </a:ext>
            </a:extLst>
          </p:cNvPr>
          <p:cNvSpPr>
            <a:spLocks noGrp="1"/>
          </p:cNvSpPr>
          <p:nvPr>
            <p:ph type="dt" sz="half" idx="15"/>
          </p:nvPr>
        </p:nvSpPr>
        <p:spPr>
          <a:xfrm>
            <a:off x="7253744" y="6355080"/>
            <a:ext cx="829551" cy="457200"/>
          </a:xfrm>
        </p:spPr>
        <p:txBody>
          <a:bodyPr/>
          <a:lstStyle/>
          <a:p>
            <a:r>
              <a:rPr lang="en-US" dirty="0"/>
              <a:t>20XX</a:t>
            </a:r>
          </a:p>
        </p:txBody>
      </p:sp>
      <p:sp>
        <p:nvSpPr>
          <p:cNvPr id="9" name="Footer Placeholder 8">
            <a:extLst>
              <a:ext uri="{FF2B5EF4-FFF2-40B4-BE49-F238E27FC236}">
                <a16:creationId xmlns:a16="http://schemas.microsoft.com/office/drawing/2014/main" id="{7E570B5D-0A02-5A8F-6565-3C4BEF3D35A5}"/>
              </a:ext>
            </a:extLst>
          </p:cNvPr>
          <p:cNvSpPr>
            <a:spLocks noGrp="1"/>
          </p:cNvSpPr>
          <p:nvPr>
            <p:ph type="ftr" sz="quarter" idx="16"/>
          </p:nvPr>
        </p:nvSpPr>
        <p:spPr>
          <a:xfrm>
            <a:off x="7923162" y="6355080"/>
            <a:ext cx="3023616"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29754DA5-C2B1-32FF-272D-B527329263CA}"/>
              </a:ext>
            </a:extLst>
          </p:cNvPr>
          <p:cNvSpPr>
            <a:spLocks noGrp="1"/>
          </p:cNvSpPr>
          <p:nvPr>
            <p:ph type="sldNum" sz="quarter" idx="17"/>
          </p:nvPr>
        </p:nvSpPr>
        <p:spPr>
          <a:xfrm>
            <a:off x="11021567" y="6355080"/>
            <a:ext cx="644251"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194560"/>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4126" y="457200"/>
            <a:ext cx="4361688" cy="1527048"/>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4556751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84969-B881-505B-0A1C-4DB2779B6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80491" y="0"/>
            <a:ext cx="6611509"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823856" y="223157"/>
            <a:ext cx="6117771" cy="6411686"/>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1CB72A4B-5080-228F-D7D4-8E1C9ED103B3}"/>
              </a:ext>
            </a:extLst>
          </p:cNvPr>
          <p:cNvSpPr>
            <a:spLocks noGrp="1"/>
          </p:cNvSpPr>
          <p:nvPr>
            <p:ph type="dt" sz="half" idx="15"/>
          </p:nvPr>
        </p:nvSpPr>
        <p:spPr>
          <a:xfrm>
            <a:off x="612648" y="6355080"/>
            <a:ext cx="533400" cy="457200"/>
          </a:xfrm>
        </p:spPr>
        <p:txBody>
          <a:bodyPr/>
          <a:lstStyle/>
          <a:p>
            <a:r>
              <a:rPr lang="en-US" dirty="0"/>
              <a:t>20XX</a:t>
            </a:r>
          </a:p>
        </p:txBody>
      </p:sp>
      <p:sp>
        <p:nvSpPr>
          <p:cNvPr id="9" name="Footer Placeholder 8">
            <a:extLst>
              <a:ext uri="{FF2B5EF4-FFF2-40B4-BE49-F238E27FC236}">
                <a16:creationId xmlns:a16="http://schemas.microsoft.com/office/drawing/2014/main" id="{5CC07534-A148-E252-4047-DD88311677FF}"/>
              </a:ext>
            </a:extLst>
          </p:cNvPr>
          <p:cNvSpPr>
            <a:spLocks noGrp="1"/>
          </p:cNvSpPr>
          <p:nvPr>
            <p:ph type="ftr" sz="quarter" idx="16"/>
          </p:nvPr>
        </p:nvSpPr>
        <p:spPr>
          <a:xfrm>
            <a:off x="1281684" y="6355080"/>
            <a:ext cx="3023616"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87A32912-5759-1251-BE8C-0FD8C834FDA8}"/>
              </a:ext>
            </a:extLst>
          </p:cNvPr>
          <p:cNvSpPr>
            <a:spLocks noGrp="1"/>
          </p:cNvSpPr>
          <p:nvPr>
            <p:ph type="sldNum" sz="quarter" idx="17"/>
          </p:nvPr>
        </p:nvSpPr>
        <p:spPr>
          <a:xfrm>
            <a:off x="4169665" y="6355080"/>
            <a:ext cx="939712"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3061" y="2194560"/>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57200"/>
            <a:ext cx="4361688" cy="1527048"/>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3463908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AB6C3A7-8C5F-8AF8-225B-6C7801436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532942"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06829" y="234043"/>
            <a:ext cx="6085114" cy="6389914"/>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40C384E9-4DAD-0A23-8382-03C515802C12}"/>
              </a:ext>
            </a:extLst>
          </p:cNvPr>
          <p:cNvSpPr>
            <a:spLocks noGrp="1"/>
          </p:cNvSpPr>
          <p:nvPr>
            <p:ph type="dt" sz="half" idx="15"/>
          </p:nvPr>
        </p:nvSpPr>
        <p:spPr>
          <a:xfrm>
            <a:off x="7094552" y="6355080"/>
            <a:ext cx="624009" cy="457200"/>
          </a:xfrm>
        </p:spPr>
        <p:txBody>
          <a:bodyPr/>
          <a:lstStyle/>
          <a:p>
            <a:r>
              <a:rPr lang="en-US" dirty="0"/>
              <a:t>20XX</a:t>
            </a:r>
          </a:p>
        </p:txBody>
      </p:sp>
      <p:sp>
        <p:nvSpPr>
          <p:cNvPr id="9" name="Footer Placeholder 8">
            <a:extLst>
              <a:ext uri="{FF2B5EF4-FFF2-40B4-BE49-F238E27FC236}">
                <a16:creationId xmlns:a16="http://schemas.microsoft.com/office/drawing/2014/main" id="{7D87FD27-47D3-C204-BA84-0FCB12695DD6}"/>
              </a:ext>
            </a:extLst>
          </p:cNvPr>
          <p:cNvSpPr>
            <a:spLocks noGrp="1"/>
          </p:cNvSpPr>
          <p:nvPr>
            <p:ph type="ftr" sz="quarter" idx="16"/>
          </p:nvPr>
        </p:nvSpPr>
        <p:spPr>
          <a:xfrm>
            <a:off x="7718562" y="6355080"/>
            <a:ext cx="3274918"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67DDD9B2-CB58-7BA3-CD4C-F2D46308550A}"/>
              </a:ext>
            </a:extLst>
          </p:cNvPr>
          <p:cNvSpPr>
            <a:spLocks noGrp="1"/>
          </p:cNvSpPr>
          <p:nvPr>
            <p:ph type="sldNum" sz="quarter" idx="17"/>
          </p:nvPr>
        </p:nvSpPr>
        <p:spPr>
          <a:xfrm>
            <a:off x="11253215" y="6355080"/>
            <a:ext cx="412603"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99721" y="1417320"/>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9190788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90C267-E8BA-E190-801F-01F6D90AE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7720" y="0"/>
            <a:ext cx="627428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275831" y="320040"/>
            <a:ext cx="5578711" cy="6233160"/>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0F16F48E-6F58-BBD9-F92F-F41CFDC5C4E0}"/>
              </a:ext>
            </a:extLst>
          </p:cNvPr>
          <p:cNvSpPr>
            <a:spLocks noGrp="1"/>
          </p:cNvSpPr>
          <p:nvPr>
            <p:ph type="dt" sz="half" idx="15"/>
          </p:nvPr>
        </p:nvSpPr>
        <p:spPr>
          <a:xfrm>
            <a:off x="612648" y="6355080"/>
            <a:ext cx="472440" cy="457200"/>
          </a:xfrm>
        </p:spPr>
        <p:txBody>
          <a:bodyPr/>
          <a:lstStyle/>
          <a:p>
            <a:r>
              <a:rPr lang="en-US" dirty="0"/>
              <a:t>20XX</a:t>
            </a:r>
          </a:p>
        </p:txBody>
      </p:sp>
      <p:sp>
        <p:nvSpPr>
          <p:cNvPr id="9" name="Footer Placeholder 8">
            <a:extLst>
              <a:ext uri="{FF2B5EF4-FFF2-40B4-BE49-F238E27FC236}">
                <a16:creationId xmlns:a16="http://schemas.microsoft.com/office/drawing/2014/main" id="{65478CC8-5305-BEF9-226E-178D470B9C7E}"/>
              </a:ext>
            </a:extLst>
          </p:cNvPr>
          <p:cNvSpPr>
            <a:spLocks noGrp="1"/>
          </p:cNvSpPr>
          <p:nvPr>
            <p:ph type="ftr" sz="quarter" idx="16"/>
          </p:nvPr>
        </p:nvSpPr>
        <p:spPr>
          <a:xfrm>
            <a:off x="1466864" y="6355080"/>
            <a:ext cx="3137889"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38D3C94C-1FF1-CAA0-7963-B4DAEBB80E76}"/>
              </a:ext>
            </a:extLst>
          </p:cNvPr>
          <p:cNvSpPr>
            <a:spLocks noGrp="1"/>
          </p:cNvSpPr>
          <p:nvPr>
            <p:ph type="sldNum" sz="quarter" idx="17"/>
          </p:nvPr>
        </p:nvSpPr>
        <p:spPr>
          <a:xfrm>
            <a:off x="4681729" y="6355080"/>
            <a:ext cx="890016"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1417320"/>
            <a:ext cx="4846320" cy="4937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846320" cy="93268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1655384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ED7B93-A65D-2707-91B8-A1150C7C3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758414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39484" y="283029"/>
            <a:ext cx="7064829" cy="6302828"/>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B97C2C01-4B2B-2A7F-7F58-2CD830D12147}"/>
              </a:ext>
            </a:extLst>
          </p:cNvPr>
          <p:cNvSpPr>
            <a:spLocks noGrp="1"/>
          </p:cNvSpPr>
          <p:nvPr>
            <p:ph type="dt" sz="half" idx="15"/>
          </p:nvPr>
        </p:nvSpPr>
        <p:spPr>
          <a:xfrm>
            <a:off x="8041344" y="6355080"/>
            <a:ext cx="493054" cy="457200"/>
          </a:xfrm>
        </p:spPr>
        <p:txBody>
          <a:bodyPr/>
          <a:lstStyle/>
          <a:p>
            <a:r>
              <a:rPr lang="en-US" dirty="0"/>
              <a:t>20XX</a:t>
            </a:r>
          </a:p>
        </p:txBody>
      </p:sp>
      <p:sp>
        <p:nvSpPr>
          <p:cNvPr id="6" name="Footer Placeholder 5">
            <a:extLst>
              <a:ext uri="{FF2B5EF4-FFF2-40B4-BE49-F238E27FC236}">
                <a16:creationId xmlns:a16="http://schemas.microsoft.com/office/drawing/2014/main" id="{05E917B9-F73E-CD11-59A3-BD816DFAE2E7}"/>
              </a:ext>
            </a:extLst>
          </p:cNvPr>
          <p:cNvSpPr>
            <a:spLocks noGrp="1"/>
          </p:cNvSpPr>
          <p:nvPr>
            <p:ph type="ftr" sz="quarter" idx="16"/>
          </p:nvPr>
        </p:nvSpPr>
        <p:spPr>
          <a:xfrm>
            <a:off x="8406385" y="6355080"/>
            <a:ext cx="2682238" cy="45720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CA194A8F-F439-5C4F-E261-4D0645BD5B2C}"/>
              </a:ext>
            </a:extLst>
          </p:cNvPr>
          <p:cNvSpPr>
            <a:spLocks noGrp="1"/>
          </p:cNvSpPr>
          <p:nvPr>
            <p:ph type="sldNum" sz="quarter" idx="17"/>
          </p:nvPr>
        </p:nvSpPr>
        <p:spPr>
          <a:xfrm>
            <a:off x="11116431" y="6355080"/>
            <a:ext cx="449179"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046720" y="2212975"/>
            <a:ext cx="3401568" cy="41362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46720" y="502920"/>
            <a:ext cx="3401568" cy="1527048"/>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475990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20DB8C-92F1-7962-0FA5-B67E37C61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1780" y="0"/>
            <a:ext cx="743022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985323" y="227784"/>
            <a:ext cx="6988963" cy="6402431"/>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8C0BA12E-DFA3-A99A-8239-37C95D4401E7}"/>
              </a:ext>
            </a:extLst>
          </p:cNvPr>
          <p:cNvSpPr>
            <a:spLocks noGrp="1"/>
          </p:cNvSpPr>
          <p:nvPr>
            <p:ph type="dt" sz="half" idx="15"/>
          </p:nvPr>
        </p:nvSpPr>
        <p:spPr>
          <a:xfrm>
            <a:off x="457200" y="6355080"/>
            <a:ext cx="723900" cy="457200"/>
          </a:xfrm>
        </p:spPr>
        <p:txBody>
          <a:bodyPr/>
          <a:lstStyle/>
          <a:p>
            <a:r>
              <a:rPr lang="en-US" dirty="0"/>
              <a:t>20XX</a:t>
            </a:r>
          </a:p>
        </p:txBody>
      </p:sp>
      <p:sp>
        <p:nvSpPr>
          <p:cNvPr id="9" name="Footer Placeholder 8">
            <a:extLst>
              <a:ext uri="{FF2B5EF4-FFF2-40B4-BE49-F238E27FC236}">
                <a16:creationId xmlns:a16="http://schemas.microsoft.com/office/drawing/2014/main" id="{0D61AEDB-9E6A-FD5E-58CE-60D0B3040D0F}"/>
              </a:ext>
            </a:extLst>
          </p:cNvPr>
          <p:cNvSpPr>
            <a:spLocks noGrp="1"/>
          </p:cNvSpPr>
          <p:nvPr>
            <p:ph type="ftr" sz="quarter" idx="16"/>
          </p:nvPr>
        </p:nvSpPr>
        <p:spPr>
          <a:xfrm>
            <a:off x="852678" y="6355080"/>
            <a:ext cx="2610612"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845C9293-1760-472A-3096-0A503C739B6A}"/>
              </a:ext>
            </a:extLst>
          </p:cNvPr>
          <p:cNvSpPr>
            <a:spLocks noGrp="1"/>
          </p:cNvSpPr>
          <p:nvPr>
            <p:ph type="sldNum" sz="quarter" idx="17"/>
          </p:nvPr>
        </p:nvSpPr>
        <p:spPr>
          <a:xfrm>
            <a:off x="3231809" y="6355080"/>
            <a:ext cx="730759"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61772" y="2212975"/>
            <a:ext cx="3392424"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502920"/>
            <a:ext cx="3401568" cy="1527048"/>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67021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1DC861-26EE-9DC8-3A76-A88660182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778136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28600" y="197248"/>
            <a:ext cx="7315200" cy="6443037"/>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1DE03E8A-A8C1-F5A4-7DE7-35377AE353C9}"/>
              </a:ext>
            </a:extLst>
          </p:cNvPr>
          <p:cNvSpPr>
            <a:spLocks noGrp="1"/>
          </p:cNvSpPr>
          <p:nvPr>
            <p:ph type="dt" sz="half" idx="15"/>
          </p:nvPr>
        </p:nvSpPr>
        <p:spPr>
          <a:xfrm>
            <a:off x="8229600" y="6355080"/>
            <a:ext cx="560832" cy="457200"/>
          </a:xfrm>
        </p:spPr>
        <p:txBody>
          <a:bodyPr/>
          <a:lstStyle/>
          <a:p>
            <a:r>
              <a:rPr lang="en-US" dirty="0"/>
              <a:t>20XX</a:t>
            </a:r>
          </a:p>
        </p:txBody>
      </p:sp>
      <p:sp>
        <p:nvSpPr>
          <p:cNvPr id="9" name="Footer Placeholder 8">
            <a:extLst>
              <a:ext uri="{FF2B5EF4-FFF2-40B4-BE49-F238E27FC236}">
                <a16:creationId xmlns:a16="http://schemas.microsoft.com/office/drawing/2014/main" id="{F36043D8-E3E5-117E-171A-3645895FA26C}"/>
              </a:ext>
            </a:extLst>
          </p:cNvPr>
          <p:cNvSpPr>
            <a:spLocks noGrp="1"/>
          </p:cNvSpPr>
          <p:nvPr>
            <p:ph type="ftr" sz="quarter" idx="16"/>
          </p:nvPr>
        </p:nvSpPr>
        <p:spPr>
          <a:xfrm>
            <a:off x="8738005" y="6355080"/>
            <a:ext cx="2457910"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E996F445-A748-8695-BAC9-F901D24E7A3C}"/>
              </a:ext>
            </a:extLst>
          </p:cNvPr>
          <p:cNvSpPr>
            <a:spLocks noGrp="1"/>
          </p:cNvSpPr>
          <p:nvPr>
            <p:ph type="sldNum" sz="quarter" idx="17"/>
          </p:nvPr>
        </p:nvSpPr>
        <p:spPr>
          <a:xfrm>
            <a:off x="11262511" y="6355080"/>
            <a:ext cx="403308"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229600" y="3154680"/>
            <a:ext cx="3474720" cy="2953512"/>
          </a:xfrm>
        </p:spPr>
        <p:txBody>
          <a:bodyPr>
            <a:normAutofit/>
          </a:bodyPr>
          <a:lstStyle>
            <a:lvl1pPr marL="0" indent="0">
              <a:buNone/>
              <a:defRPr sz="1800"/>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29600" y="1078992"/>
            <a:ext cx="3474720" cy="1942773"/>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2019468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48E12A8-D845-3730-8730-284152459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0"/>
            <a:ext cx="12192001" cy="4635132"/>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50370" y="248574"/>
            <a:ext cx="11702143" cy="4105712"/>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6BF2C789-63A5-AA69-4804-B6A20DB098DC}"/>
              </a:ext>
            </a:extLst>
          </p:cNvPr>
          <p:cNvSpPr>
            <a:spLocks noGrp="1"/>
          </p:cNvSpPr>
          <p:nvPr>
            <p:ph type="dt" sz="half" idx="15"/>
          </p:nvPr>
        </p:nvSpPr>
        <p:spPr/>
        <p:txBody>
          <a:bodyPr/>
          <a:lstStyle/>
          <a:p>
            <a:r>
              <a:rPr lang="en-US" dirty="0"/>
              <a:t>20XX</a:t>
            </a:r>
          </a:p>
        </p:txBody>
      </p:sp>
      <p:sp>
        <p:nvSpPr>
          <p:cNvPr id="9" name="Footer Placeholder 8">
            <a:extLst>
              <a:ext uri="{FF2B5EF4-FFF2-40B4-BE49-F238E27FC236}">
                <a16:creationId xmlns:a16="http://schemas.microsoft.com/office/drawing/2014/main" id="{AA83353E-FED2-E191-2E18-31DC9539FFE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9345C4C0-C527-3BBE-9E69-7A5CEFDC31CB}"/>
              </a:ext>
            </a:extLst>
          </p:cNvPr>
          <p:cNvSpPr>
            <a:spLocks noGrp="1"/>
          </p:cNvSpPr>
          <p:nvPr>
            <p:ph type="sldNum" sz="quarter" idx="17"/>
          </p:nvPr>
        </p:nvSpPr>
        <p:spPr/>
        <p:txBody>
          <a:bodyPr/>
          <a:lstStyle/>
          <a:p>
            <a:fld id="{CC057153-B650-4DEB-B370-79DDCFDCE934}" type="slidenum">
              <a:rPr lang="en-US" smtClean="0"/>
              <a:pPr/>
              <a:t>‹#›</a:t>
            </a:fld>
            <a:endParaRPr lang="en-US" dirty="0"/>
          </a:p>
        </p:txBody>
      </p:sp>
      <p:cxnSp>
        <p:nvCxnSpPr>
          <p:cNvPr id="12" name="Straight Connector 11">
            <a:extLst>
              <a:ext uri="{FF2B5EF4-FFF2-40B4-BE49-F238E27FC236}">
                <a16:creationId xmlns:a16="http://schemas.microsoft.com/office/drawing/2014/main" id="{FB5F7866-C7E1-1D4D-BE75-7B3D07470E11}"/>
              </a:ext>
            </a:extLst>
          </p:cNvPr>
          <p:cNvCxnSpPr>
            <a:cxnSpLocks/>
          </p:cNvCxnSpPr>
          <p:nvPr/>
        </p:nvCxnSpPr>
        <p:spPr>
          <a:xfrm rot="16200000" flipH="1">
            <a:off x="4503168" y="57074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370320" cy="1390330"/>
          </a:xfrm>
        </p:spPr>
        <p:txBody>
          <a:bodyPr>
            <a:noAutofit/>
          </a:bodyPr>
          <a:lstStyle>
            <a:lvl1pPr marL="0" indent="0">
              <a:buFont typeface="Arial" panose="020B0604020202020204" pitchFamily="34" charset="0"/>
              <a:buNone/>
              <a:defRPr sz="1800"/>
            </a:lvl1pPr>
            <a:lvl2pPr marL="228600" indent="0">
              <a:buFont typeface="Arial" panose="020B0604020202020204" pitchFamily="34" charset="0"/>
              <a:buNone/>
              <a:defRPr sz="1800"/>
            </a:lvl2pPr>
            <a:lvl3pPr marL="457200" indent="0">
              <a:buFont typeface="Arial" panose="020B0604020202020204" pitchFamily="34" charset="0"/>
              <a:buNone/>
              <a:defRPr sz="1800"/>
            </a:lvl3pPr>
            <a:lvl4pPr marL="685800" indent="0">
              <a:buFont typeface="Arial" panose="020B0604020202020204" pitchFamily="34" charset="0"/>
              <a:buNone/>
              <a:defRPr sz="1800"/>
            </a:lvl4pPr>
            <a:lvl5pPr marL="914400" indent="0">
              <a:buFont typeface="Arial" panose="020B0604020202020204" pitchFamily="34" charse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5012267"/>
            <a:ext cx="3739896" cy="1390330"/>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1899413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897020-BCF8-DB10-5007-FCB38B650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0"/>
            <a:ext cx="12192001" cy="377827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57200" y="457200"/>
            <a:ext cx="11274552" cy="2880360"/>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6/5/2025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9" name="Straight Connector 8">
            <a:extLst>
              <a:ext uri="{FF2B5EF4-FFF2-40B4-BE49-F238E27FC236}">
                <a16:creationId xmlns:a16="http://schemas.microsoft.com/office/drawing/2014/main" id="{EFF8C7A0-4963-CA94-185C-D49CCE2FEC99}"/>
              </a:ext>
            </a:extLst>
          </p:cNvPr>
          <p:cNvCxnSpPr>
            <a:cxnSpLocks/>
          </p:cNvCxnSpPr>
          <p:nvPr userDrawn="1"/>
        </p:nvCxnSpPr>
        <p:spPr>
          <a:xfrm rot="16200000" flipH="1">
            <a:off x="3417318" y="51740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41920" cy="2240280"/>
          </a:xfrm>
        </p:spPr>
        <p:txBody>
          <a:bodyPr>
            <a:noAutofit/>
          </a:bodyPr>
          <a:lstStyle>
            <a:lvl1pPr marL="285750" indent="-285750">
              <a:buFont typeface="Arial" panose="020B0604020202020204" pitchFamily="34" charset="0"/>
              <a:buChar char="•"/>
              <a:defRPr sz="1800"/>
            </a:lvl1pPr>
            <a:lvl2pPr marL="228600" indent="0">
              <a:buFont typeface="Arial" panose="020B0604020202020204" pitchFamily="34" charset="0"/>
              <a:buNone/>
              <a:defRPr sz="1800"/>
            </a:lvl2pPr>
            <a:lvl3pPr marL="742950" indent="-285750">
              <a:buFont typeface="Arial" panose="020B0604020202020204" pitchFamily="34" charset="0"/>
              <a:buChar char="•"/>
              <a:defRPr sz="1800"/>
            </a:lvl3pPr>
            <a:lvl4pPr marL="685800" indent="0">
              <a:buFont typeface="Arial" panose="020B0604020202020204" pitchFamily="34" charset="0"/>
              <a:buNone/>
              <a:defRPr sz="1800"/>
            </a:lvl4pPr>
            <a:lvl5pPr marL="1085850" indent="-17145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4162318"/>
            <a:ext cx="2953618" cy="1892808"/>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156615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F2EA6EE-583B-9CB1-ED38-C8C155E0E28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5" name="Group 4">
              <a:extLst>
                <a:ext uri="{FF2B5EF4-FFF2-40B4-BE49-F238E27FC236}">
                  <a16:creationId xmlns:a16="http://schemas.microsoft.com/office/drawing/2014/main" id="{24D2A0AA-2FC3-2E73-2AD8-EE703CB19DE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109" name="Freeform 64">
                <a:extLst>
                  <a:ext uri="{FF2B5EF4-FFF2-40B4-BE49-F238E27FC236}">
                    <a16:creationId xmlns:a16="http://schemas.microsoft.com/office/drawing/2014/main" id="{4331904F-F6B2-F60E-62DD-98E499329F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81">
                <a:extLst>
                  <a:ext uri="{FF2B5EF4-FFF2-40B4-BE49-F238E27FC236}">
                    <a16:creationId xmlns:a16="http://schemas.microsoft.com/office/drawing/2014/main" id="{CA31659A-9E79-2F24-79B3-10DC666EAD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61">
                <a:extLst>
                  <a:ext uri="{FF2B5EF4-FFF2-40B4-BE49-F238E27FC236}">
                    <a16:creationId xmlns:a16="http://schemas.microsoft.com/office/drawing/2014/main" id="{A3C27673-9CDE-753E-28D3-C15171A4BD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Freeform 78">
                <a:extLst>
                  <a:ext uri="{FF2B5EF4-FFF2-40B4-BE49-F238E27FC236}">
                    <a16:creationId xmlns:a16="http://schemas.microsoft.com/office/drawing/2014/main" id="{6B120809-D1AA-FF6F-BB07-2D898730A0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Freeform 84">
                <a:extLst>
                  <a:ext uri="{FF2B5EF4-FFF2-40B4-BE49-F238E27FC236}">
                    <a16:creationId xmlns:a16="http://schemas.microsoft.com/office/drawing/2014/main" id="{C74C572C-D182-8024-74C7-A3DCCFCA70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Freeform 87">
                <a:extLst>
                  <a:ext uri="{FF2B5EF4-FFF2-40B4-BE49-F238E27FC236}">
                    <a16:creationId xmlns:a16="http://schemas.microsoft.com/office/drawing/2014/main" id="{E49BABEE-ADFA-6C29-DC65-86B3432BF1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0">
                <a:extLst>
                  <a:ext uri="{FF2B5EF4-FFF2-40B4-BE49-F238E27FC236}">
                    <a16:creationId xmlns:a16="http://schemas.microsoft.com/office/drawing/2014/main" id="{D8862DC5-C8D1-ABBC-9A31-02EA600B4C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Freeform 59">
                <a:extLst>
                  <a:ext uri="{FF2B5EF4-FFF2-40B4-BE49-F238E27FC236}">
                    <a16:creationId xmlns:a16="http://schemas.microsoft.com/office/drawing/2014/main" id="{76C1BBB5-9D90-97BE-5762-6532F9A65C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7" name="Freeform 62">
                <a:extLst>
                  <a:ext uri="{FF2B5EF4-FFF2-40B4-BE49-F238E27FC236}">
                    <a16:creationId xmlns:a16="http://schemas.microsoft.com/office/drawing/2014/main" id="{D12D760B-A163-4768-6ACB-7592FD80E3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8" name="Freeform 65">
                <a:extLst>
                  <a:ext uri="{FF2B5EF4-FFF2-40B4-BE49-F238E27FC236}">
                    <a16:creationId xmlns:a16="http://schemas.microsoft.com/office/drawing/2014/main" id="{1443DC88-3D62-DE22-9118-C4AF66276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Freeform 79">
                <a:extLst>
                  <a:ext uri="{FF2B5EF4-FFF2-40B4-BE49-F238E27FC236}">
                    <a16:creationId xmlns:a16="http://schemas.microsoft.com/office/drawing/2014/main" id="{84BEFE0C-3E59-AC68-A178-5B0FAA9650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0" name="Freeform 82">
                <a:extLst>
                  <a:ext uri="{FF2B5EF4-FFF2-40B4-BE49-F238E27FC236}">
                    <a16:creationId xmlns:a16="http://schemas.microsoft.com/office/drawing/2014/main" id="{43738054-ECB0-225A-2EE4-AB6FF92D834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Freeform 85">
                <a:extLst>
                  <a:ext uri="{FF2B5EF4-FFF2-40B4-BE49-F238E27FC236}">
                    <a16:creationId xmlns:a16="http://schemas.microsoft.com/office/drawing/2014/main" id="{0064E701-83A2-9FAE-C5F0-B05384CB42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2" name="Freeform 88">
                <a:extLst>
                  <a:ext uri="{FF2B5EF4-FFF2-40B4-BE49-F238E27FC236}">
                    <a16:creationId xmlns:a16="http://schemas.microsoft.com/office/drawing/2014/main" id="{CEDC6506-A8B7-9564-6DD6-6BFF0CD1B41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3" name="Group 122">
                <a:extLst>
                  <a:ext uri="{FF2B5EF4-FFF2-40B4-BE49-F238E27FC236}">
                    <a16:creationId xmlns:a16="http://schemas.microsoft.com/office/drawing/2014/main" id="{6D7969DC-C326-3F5B-7135-66C6127097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24" name="Line 63">
                  <a:extLst>
                    <a:ext uri="{FF2B5EF4-FFF2-40B4-BE49-F238E27FC236}">
                      <a16:creationId xmlns:a16="http://schemas.microsoft.com/office/drawing/2014/main" id="{7A26AD15-46BA-A950-71C7-77B5A9462B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 name="Line 66">
                  <a:extLst>
                    <a:ext uri="{FF2B5EF4-FFF2-40B4-BE49-F238E27FC236}">
                      <a16:creationId xmlns:a16="http://schemas.microsoft.com/office/drawing/2014/main" id="{67AD311D-CAA4-01BD-DCB1-F3E520637C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6" name="Line 67">
                  <a:extLst>
                    <a:ext uri="{FF2B5EF4-FFF2-40B4-BE49-F238E27FC236}">
                      <a16:creationId xmlns:a16="http://schemas.microsoft.com/office/drawing/2014/main" id="{F0FA478C-34ED-B03C-460E-7635C31B4F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7" name="Line 80">
                  <a:extLst>
                    <a:ext uri="{FF2B5EF4-FFF2-40B4-BE49-F238E27FC236}">
                      <a16:creationId xmlns:a16="http://schemas.microsoft.com/office/drawing/2014/main" id="{E4906E5C-7CBA-0F2A-C536-8ADE7227FC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8" name="Line 83">
                  <a:extLst>
                    <a:ext uri="{FF2B5EF4-FFF2-40B4-BE49-F238E27FC236}">
                      <a16:creationId xmlns:a16="http://schemas.microsoft.com/office/drawing/2014/main" id="{C97D58EA-A981-B3E4-301C-BF8AC2EAFE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9" name="Line 86">
                  <a:extLst>
                    <a:ext uri="{FF2B5EF4-FFF2-40B4-BE49-F238E27FC236}">
                      <a16:creationId xmlns:a16="http://schemas.microsoft.com/office/drawing/2014/main" id="{08DBCA62-D06F-EDEF-06A1-75C9F3A10CE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0" name="Line 89">
                  <a:extLst>
                    <a:ext uri="{FF2B5EF4-FFF2-40B4-BE49-F238E27FC236}">
                      <a16:creationId xmlns:a16="http://schemas.microsoft.com/office/drawing/2014/main" id="{06032994-E77B-11A6-A7DB-F0C078DF033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FF2B5EF4-FFF2-40B4-BE49-F238E27FC236}">
                  <a16:creationId xmlns:a16="http://schemas.microsoft.com/office/drawing/2014/main" id="{8B14A183-6F74-E90F-31AE-B35BA19C699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01" name="Group 100">
                <a:extLst>
                  <a:ext uri="{FF2B5EF4-FFF2-40B4-BE49-F238E27FC236}">
                    <a16:creationId xmlns:a16="http://schemas.microsoft.com/office/drawing/2014/main" id="{0BF97D4E-D91C-5FC3-5E31-D46860BA940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5" name="Straight Connector 104">
                  <a:extLst>
                    <a:ext uri="{FF2B5EF4-FFF2-40B4-BE49-F238E27FC236}">
                      <a16:creationId xmlns:a16="http://schemas.microsoft.com/office/drawing/2014/main" id="{D1FC6DBA-D4EB-D839-0D43-8CC49516547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65380AC-A9ED-77C8-87CB-EC7EDC77373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7" name="Rectangle 30">
                  <a:extLst>
                    <a:ext uri="{FF2B5EF4-FFF2-40B4-BE49-F238E27FC236}">
                      <a16:creationId xmlns:a16="http://schemas.microsoft.com/office/drawing/2014/main" id="{4A057B86-28DB-459D-CB0E-17A8D2353E2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30">
                  <a:extLst>
                    <a:ext uri="{FF2B5EF4-FFF2-40B4-BE49-F238E27FC236}">
                      <a16:creationId xmlns:a16="http://schemas.microsoft.com/office/drawing/2014/main" id="{B88AD41D-07C8-86F5-7BF5-94C790D160A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2" name="Group 101">
                <a:extLst>
                  <a:ext uri="{FF2B5EF4-FFF2-40B4-BE49-F238E27FC236}">
                    <a16:creationId xmlns:a16="http://schemas.microsoft.com/office/drawing/2014/main" id="{77FD4F43-427D-12C8-0E17-3840E97A338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3" name="Freeform: Shape 31">
                  <a:extLst>
                    <a:ext uri="{FF2B5EF4-FFF2-40B4-BE49-F238E27FC236}">
                      <a16:creationId xmlns:a16="http://schemas.microsoft.com/office/drawing/2014/main" id="{52C20785-7856-8DC3-B634-39856BBC7E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4" name="Freeform: Shape 32">
                  <a:extLst>
                    <a:ext uri="{FF2B5EF4-FFF2-40B4-BE49-F238E27FC236}">
                      <a16:creationId xmlns:a16="http://schemas.microsoft.com/office/drawing/2014/main" id="{81440AE1-2191-A55D-E304-5C4E7A6FD2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7" name="Group 6">
              <a:extLst>
                <a:ext uri="{FF2B5EF4-FFF2-40B4-BE49-F238E27FC236}">
                  <a16:creationId xmlns:a16="http://schemas.microsoft.com/office/drawing/2014/main" id="{65A6EDC0-7A42-50B6-0B6A-FC6B5CCF89F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8" name="Group 7">
                <a:extLst>
                  <a:ext uri="{FF2B5EF4-FFF2-40B4-BE49-F238E27FC236}">
                    <a16:creationId xmlns:a16="http://schemas.microsoft.com/office/drawing/2014/main" id="{3B5DB4F3-2A6D-D89F-2C1B-AAC25453532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3" name="Freeform 68">
                  <a:extLst>
                    <a:ext uri="{FF2B5EF4-FFF2-40B4-BE49-F238E27FC236}">
                      <a16:creationId xmlns:a16="http://schemas.microsoft.com/office/drawing/2014/main" id="{9DE85A21-2E89-D47D-6084-5F3E42D26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E5CC6B9E-961A-8F0A-4B21-3EDC567B76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0" name="Line 70">
                  <a:extLst>
                    <a:ext uri="{FF2B5EF4-FFF2-40B4-BE49-F238E27FC236}">
                      <a16:creationId xmlns:a16="http://schemas.microsoft.com/office/drawing/2014/main" id="{4D8CDF78-7A5A-8540-8D00-07C8963EB7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a:extLst>
                  <a:ext uri="{FF2B5EF4-FFF2-40B4-BE49-F238E27FC236}">
                    <a16:creationId xmlns:a16="http://schemas.microsoft.com/office/drawing/2014/main" id="{1F4A7F54-1649-09B5-B530-1E870B6A85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0" name="Freeform 68">
                  <a:extLst>
                    <a:ext uri="{FF2B5EF4-FFF2-40B4-BE49-F238E27FC236}">
                      <a16:creationId xmlns:a16="http://schemas.microsoft.com/office/drawing/2014/main" id="{830610D3-1CEE-5BD2-6DA8-CCF29709AD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69">
                  <a:extLst>
                    <a:ext uri="{FF2B5EF4-FFF2-40B4-BE49-F238E27FC236}">
                      <a16:creationId xmlns:a16="http://schemas.microsoft.com/office/drawing/2014/main" id="{019674EC-148D-A2DB-6D76-682679AEC6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Line 70">
                  <a:extLst>
                    <a:ext uri="{FF2B5EF4-FFF2-40B4-BE49-F238E27FC236}">
                      <a16:creationId xmlns:a16="http://schemas.microsoft.com/office/drawing/2014/main" id="{9359613E-31DC-1391-7C73-C028F5EDD3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31" name="Group 130">
            <a:extLst>
              <a:ext uri="{FF2B5EF4-FFF2-40B4-BE49-F238E27FC236}">
                <a16:creationId xmlns:a16="http://schemas.microsoft.com/office/drawing/2014/main" id="{3946478E-FC4D-66E4-1926-E74FB0809178}"/>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132" name="Group 131">
              <a:extLst>
                <a:ext uri="{FF2B5EF4-FFF2-40B4-BE49-F238E27FC236}">
                  <a16:creationId xmlns:a16="http://schemas.microsoft.com/office/drawing/2014/main" id="{1D60F00F-314A-856A-E9D9-6067684C27C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151" name="Freeform 64">
                <a:extLst>
                  <a:ext uri="{FF2B5EF4-FFF2-40B4-BE49-F238E27FC236}">
                    <a16:creationId xmlns:a16="http://schemas.microsoft.com/office/drawing/2014/main" id="{EEFB2243-A614-B80C-B955-D0D5FFDA7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Freeform 81">
                <a:extLst>
                  <a:ext uri="{FF2B5EF4-FFF2-40B4-BE49-F238E27FC236}">
                    <a16:creationId xmlns:a16="http://schemas.microsoft.com/office/drawing/2014/main" id="{096B6BFF-3AC9-463C-CC65-558294EE22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3" name="Freeform 61">
                <a:extLst>
                  <a:ext uri="{FF2B5EF4-FFF2-40B4-BE49-F238E27FC236}">
                    <a16:creationId xmlns:a16="http://schemas.microsoft.com/office/drawing/2014/main" id="{F5BCA2A8-B3F7-5696-8D09-8B8FF70570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4" name="Freeform 78">
                <a:extLst>
                  <a:ext uri="{FF2B5EF4-FFF2-40B4-BE49-F238E27FC236}">
                    <a16:creationId xmlns:a16="http://schemas.microsoft.com/office/drawing/2014/main" id="{996156F6-87AD-1B4A-A47F-B0F0F8C1C4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Freeform 84">
                <a:extLst>
                  <a:ext uri="{FF2B5EF4-FFF2-40B4-BE49-F238E27FC236}">
                    <a16:creationId xmlns:a16="http://schemas.microsoft.com/office/drawing/2014/main" id="{C44246DF-9D6A-125B-85A6-8DEE4C19E2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Freeform 87">
                <a:extLst>
                  <a:ext uri="{FF2B5EF4-FFF2-40B4-BE49-F238E27FC236}">
                    <a16:creationId xmlns:a16="http://schemas.microsoft.com/office/drawing/2014/main" id="{3F161EC5-D40C-68DF-7A82-85AC0B2EA3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Freeform 60">
                <a:extLst>
                  <a:ext uri="{FF2B5EF4-FFF2-40B4-BE49-F238E27FC236}">
                    <a16:creationId xmlns:a16="http://schemas.microsoft.com/office/drawing/2014/main" id="{E829B76D-EE03-4045-0413-F2DDF6E458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8" name="Freeform 59">
                <a:extLst>
                  <a:ext uri="{FF2B5EF4-FFF2-40B4-BE49-F238E27FC236}">
                    <a16:creationId xmlns:a16="http://schemas.microsoft.com/office/drawing/2014/main" id="{4110166E-2491-A655-6879-2C149957A4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2">
                <a:extLst>
                  <a:ext uri="{FF2B5EF4-FFF2-40B4-BE49-F238E27FC236}">
                    <a16:creationId xmlns:a16="http://schemas.microsoft.com/office/drawing/2014/main" id="{797E181A-2633-1987-A6A6-9F4FF73C0C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Freeform 65">
                <a:extLst>
                  <a:ext uri="{FF2B5EF4-FFF2-40B4-BE49-F238E27FC236}">
                    <a16:creationId xmlns:a16="http://schemas.microsoft.com/office/drawing/2014/main" id="{DE4F1B65-F266-5FC5-01C7-95E6AEB897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1" name="Freeform 79">
                <a:extLst>
                  <a:ext uri="{FF2B5EF4-FFF2-40B4-BE49-F238E27FC236}">
                    <a16:creationId xmlns:a16="http://schemas.microsoft.com/office/drawing/2014/main" id="{E6756D0B-82C1-03ED-8CBE-BC5C6C69CA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2" name="Freeform 82">
                <a:extLst>
                  <a:ext uri="{FF2B5EF4-FFF2-40B4-BE49-F238E27FC236}">
                    <a16:creationId xmlns:a16="http://schemas.microsoft.com/office/drawing/2014/main" id="{EFE48CE2-1346-3D9A-94B4-F5163CFE0F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3" name="Freeform 85">
                <a:extLst>
                  <a:ext uri="{FF2B5EF4-FFF2-40B4-BE49-F238E27FC236}">
                    <a16:creationId xmlns:a16="http://schemas.microsoft.com/office/drawing/2014/main" id="{50EBE132-F118-4795-6DAB-BB5124CFD1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88">
                <a:extLst>
                  <a:ext uri="{FF2B5EF4-FFF2-40B4-BE49-F238E27FC236}">
                    <a16:creationId xmlns:a16="http://schemas.microsoft.com/office/drawing/2014/main" id="{4116EA0C-6286-94AB-D7B1-E70EBCE7D5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65" name="Group 164">
                <a:extLst>
                  <a:ext uri="{FF2B5EF4-FFF2-40B4-BE49-F238E27FC236}">
                    <a16:creationId xmlns:a16="http://schemas.microsoft.com/office/drawing/2014/main" id="{DB68DB1A-8688-C1F9-D548-F4B2C4EF2C6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66" name="Line 63">
                  <a:extLst>
                    <a:ext uri="{FF2B5EF4-FFF2-40B4-BE49-F238E27FC236}">
                      <a16:creationId xmlns:a16="http://schemas.microsoft.com/office/drawing/2014/main" id="{844587EA-6D48-3080-73F2-4D0BD8B3EA9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7" name="Line 66">
                  <a:extLst>
                    <a:ext uri="{FF2B5EF4-FFF2-40B4-BE49-F238E27FC236}">
                      <a16:creationId xmlns:a16="http://schemas.microsoft.com/office/drawing/2014/main" id="{DC2986B4-6FB3-733A-C32F-8A25A6A61B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8" name="Line 67">
                  <a:extLst>
                    <a:ext uri="{FF2B5EF4-FFF2-40B4-BE49-F238E27FC236}">
                      <a16:creationId xmlns:a16="http://schemas.microsoft.com/office/drawing/2014/main" id="{74CBA34B-5B4E-1893-7F95-C719EB9F2A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9" name="Line 80">
                  <a:extLst>
                    <a:ext uri="{FF2B5EF4-FFF2-40B4-BE49-F238E27FC236}">
                      <a16:creationId xmlns:a16="http://schemas.microsoft.com/office/drawing/2014/main" id="{EBB9AF3B-99F7-1CD2-B6FC-3832E31034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0" name="Line 83">
                  <a:extLst>
                    <a:ext uri="{FF2B5EF4-FFF2-40B4-BE49-F238E27FC236}">
                      <a16:creationId xmlns:a16="http://schemas.microsoft.com/office/drawing/2014/main" id="{6BC9DC96-72AE-FC31-DCAE-AC9D9D851E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1" name="Line 86">
                  <a:extLst>
                    <a:ext uri="{FF2B5EF4-FFF2-40B4-BE49-F238E27FC236}">
                      <a16:creationId xmlns:a16="http://schemas.microsoft.com/office/drawing/2014/main" id="{ECA69BCC-FD73-270A-801C-2C75871E16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2" name="Line 89">
                  <a:extLst>
                    <a:ext uri="{FF2B5EF4-FFF2-40B4-BE49-F238E27FC236}">
                      <a16:creationId xmlns:a16="http://schemas.microsoft.com/office/drawing/2014/main" id="{B6E2338A-38B0-B990-0E5E-BBFC3555D9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3" name="Group 132">
              <a:extLst>
                <a:ext uri="{FF2B5EF4-FFF2-40B4-BE49-F238E27FC236}">
                  <a16:creationId xmlns:a16="http://schemas.microsoft.com/office/drawing/2014/main" id="{FE17FF2C-4E8C-DCC0-047C-72850556294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43" name="Group 142">
                <a:extLst>
                  <a:ext uri="{FF2B5EF4-FFF2-40B4-BE49-F238E27FC236}">
                    <a16:creationId xmlns:a16="http://schemas.microsoft.com/office/drawing/2014/main" id="{B9838957-E766-2286-F0E0-E8AA64CF82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7" name="Straight Connector 146">
                  <a:extLst>
                    <a:ext uri="{FF2B5EF4-FFF2-40B4-BE49-F238E27FC236}">
                      <a16:creationId xmlns:a16="http://schemas.microsoft.com/office/drawing/2014/main" id="{6004B92B-95CD-6CB7-1293-CA5AEFF1FF1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65ED323-24D6-AF71-2276-B69E499F1BC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9" name="Rectangle 30">
                  <a:extLst>
                    <a:ext uri="{FF2B5EF4-FFF2-40B4-BE49-F238E27FC236}">
                      <a16:creationId xmlns:a16="http://schemas.microsoft.com/office/drawing/2014/main" id="{7AB49ECD-07D1-906C-28BA-1F05904E2D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30">
                  <a:extLst>
                    <a:ext uri="{FF2B5EF4-FFF2-40B4-BE49-F238E27FC236}">
                      <a16:creationId xmlns:a16="http://schemas.microsoft.com/office/drawing/2014/main" id="{553F1C08-09C1-09DC-DE9F-6744606EBAA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4" name="Group 143">
                <a:extLst>
                  <a:ext uri="{FF2B5EF4-FFF2-40B4-BE49-F238E27FC236}">
                    <a16:creationId xmlns:a16="http://schemas.microsoft.com/office/drawing/2014/main" id="{2E9293D8-3769-FF38-84B1-27DB4537DC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5" name="Freeform: Shape 73">
                  <a:extLst>
                    <a:ext uri="{FF2B5EF4-FFF2-40B4-BE49-F238E27FC236}">
                      <a16:creationId xmlns:a16="http://schemas.microsoft.com/office/drawing/2014/main" id="{27277C88-78C8-3D7B-2052-2C25C90B5F0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6" name="Freeform: Shape 74">
                  <a:extLst>
                    <a:ext uri="{FF2B5EF4-FFF2-40B4-BE49-F238E27FC236}">
                      <a16:creationId xmlns:a16="http://schemas.microsoft.com/office/drawing/2014/main" id="{A03A0507-C0B1-3923-F407-64C405A1EE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4" name="Group 133">
              <a:extLst>
                <a:ext uri="{FF2B5EF4-FFF2-40B4-BE49-F238E27FC236}">
                  <a16:creationId xmlns:a16="http://schemas.microsoft.com/office/drawing/2014/main" id="{A83717D6-6455-C96D-C84D-4DD40D033B0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35" name="Group 134">
                <a:extLst>
                  <a:ext uri="{FF2B5EF4-FFF2-40B4-BE49-F238E27FC236}">
                    <a16:creationId xmlns:a16="http://schemas.microsoft.com/office/drawing/2014/main" id="{21B31963-9DBB-A1AE-5A1A-1452346EDE9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40" name="Freeform 139">
                  <a:extLst>
                    <a:ext uri="{FF2B5EF4-FFF2-40B4-BE49-F238E27FC236}">
                      <a16:creationId xmlns:a16="http://schemas.microsoft.com/office/drawing/2014/main" id="{57F78BA3-3C6D-8527-6C85-ED42569040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1" name="Freeform 140">
                  <a:extLst>
                    <a:ext uri="{FF2B5EF4-FFF2-40B4-BE49-F238E27FC236}">
                      <a16:creationId xmlns:a16="http://schemas.microsoft.com/office/drawing/2014/main" id="{456098A8-1060-236A-C045-A611747D161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2" name="Line 70">
                  <a:extLst>
                    <a:ext uri="{FF2B5EF4-FFF2-40B4-BE49-F238E27FC236}">
                      <a16:creationId xmlns:a16="http://schemas.microsoft.com/office/drawing/2014/main" id="{1C2D33BD-7FD1-294B-C535-96CD85DC15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6" name="Group 135">
                <a:extLst>
                  <a:ext uri="{FF2B5EF4-FFF2-40B4-BE49-F238E27FC236}">
                    <a16:creationId xmlns:a16="http://schemas.microsoft.com/office/drawing/2014/main" id="{E53D121D-AF5C-0FF1-C315-E1BF2A4B74B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37" name="Freeform 68">
                  <a:extLst>
                    <a:ext uri="{FF2B5EF4-FFF2-40B4-BE49-F238E27FC236}">
                      <a16:creationId xmlns:a16="http://schemas.microsoft.com/office/drawing/2014/main" id="{09CA641D-FF7D-A8A7-1CB3-54C7EAA385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8" name="Freeform 69">
                  <a:extLst>
                    <a:ext uri="{FF2B5EF4-FFF2-40B4-BE49-F238E27FC236}">
                      <a16:creationId xmlns:a16="http://schemas.microsoft.com/office/drawing/2014/main" id="{46F838EF-F6A4-4AAF-A6C2-14960D5010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Line 70">
                  <a:extLst>
                    <a:ext uri="{FF2B5EF4-FFF2-40B4-BE49-F238E27FC236}">
                      <a16:creationId xmlns:a16="http://schemas.microsoft.com/office/drawing/2014/main" id="{76814A78-39E8-6256-E17E-48050A16E2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73" name="Straight Connector 172">
            <a:extLst>
              <a:ext uri="{FF2B5EF4-FFF2-40B4-BE49-F238E27FC236}">
                <a16:creationId xmlns:a16="http://schemas.microsoft.com/office/drawing/2014/main" id="{E369360A-8DA6-B37A-CF0E-7DF617B2715C}"/>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347189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215640" y="1796175"/>
            <a:ext cx="5760720" cy="1414091"/>
          </a:xfrm>
        </p:spPr>
        <p:txBody>
          <a:bodyPr anchor="b"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621280" y="3689939"/>
            <a:ext cx="6949440" cy="2790825"/>
          </a:xfrm>
        </p:spPr>
        <p:txBody>
          <a:bodyPr anchor="t"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329435288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96D1AEC-51B3-9FC8-27B9-1A441AB4A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3063240"/>
            <a:ext cx="12188952" cy="379476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57200" y="3520440"/>
            <a:ext cx="11274552" cy="2880360"/>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65760" y="59778"/>
            <a:ext cx="3494314" cy="365125"/>
          </a:xfrm>
        </p:spPr>
        <p:txBody>
          <a:bodyPr/>
          <a:lstStyle/>
          <a:p>
            <a:fld id="{9128053F-E531-4885-B604-CF1A6DEEE405}" type="datetime1">
              <a:rPr lang="en-US" smtClean="0"/>
              <a:t>6/5/2025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4D94CBCF-A933-CF27-CF1D-79FAEAC3CC93}"/>
              </a:ext>
            </a:extLst>
          </p:cNvPr>
          <p:cNvCxnSpPr>
            <a:cxnSpLocks/>
          </p:cNvCxnSpPr>
          <p:nvPr/>
        </p:nvCxnSpPr>
        <p:spPr>
          <a:xfrm rot="16200000" flipH="1">
            <a:off x="3417318" y="15164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41920" cy="2240280"/>
          </a:xfrm>
        </p:spPr>
        <p:txBody>
          <a:bodyPr>
            <a:noAutofit/>
          </a:bodyPr>
          <a:lstStyle>
            <a:lvl1pPr marL="285750" indent="-285750">
              <a:buFont typeface="Arial" panose="020B0604020202020204" pitchFamily="34" charset="0"/>
              <a:buChar char="•"/>
              <a:defRPr sz="1800"/>
            </a:lvl1pPr>
            <a:lvl2pPr marL="228600" indent="0">
              <a:buFont typeface="Arial" panose="020B0604020202020204" pitchFamily="34" charset="0"/>
              <a:buNone/>
              <a:defRPr sz="1800"/>
            </a:lvl2pPr>
            <a:lvl3pPr marL="742950" indent="-285750">
              <a:buFont typeface="Arial" panose="020B0604020202020204" pitchFamily="34" charset="0"/>
              <a:buChar char="•"/>
              <a:defRPr sz="1800"/>
            </a:lvl3pPr>
            <a:lvl4pPr marL="685800" indent="0">
              <a:buFont typeface="Arial" panose="020B0604020202020204" pitchFamily="34" charset="0"/>
              <a:buNone/>
              <a:defRPr sz="1800"/>
            </a:lvl4pPr>
            <a:lvl5pPr marL="1085850" indent="-17145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561425"/>
            <a:ext cx="2953618" cy="1892808"/>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7281609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0A7ADA-6DDB-615E-48EB-949B0F1687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551" y="1828800"/>
            <a:ext cx="6446521" cy="4425696"/>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1246" y="2119231"/>
            <a:ext cx="5940554" cy="3878798"/>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D88569A4-CD57-DE0E-989A-46904C4A8BD5}"/>
              </a:ext>
            </a:extLst>
          </p:cNvPr>
          <p:cNvSpPr>
            <a:spLocks noGrp="1"/>
          </p:cNvSpPr>
          <p:nvPr>
            <p:ph type="dt" sz="half" idx="15"/>
          </p:nvPr>
        </p:nvSpPr>
        <p:spPr/>
        <p:txBody>
          <a:bodyPr/>
          <a:lstStyle/>
          <a:p>
            <a:r>
              <a:rPr lang="en-US" dirty="0"/>
              <a:t>20XX</a:t>
            </a:r>
          </a:p>
        </p:txBody>
      </p:sp>
      <p:sp>
        <p:nvSpPr>
          <p:cNvPr id="9" name="Footer Placeholder 8">
            <a:extLst>
              <a:ext uri="{FF2B5EF4-FFF2-40B4-BE49-F238E27FC236}">
                <a16:creationId xmlns:a16="http://schemas.microsoft.com/office/drawing/2014/main" id="{4AFA4BAD-8236-627C-D9C6-1A43338B156B}"/>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656E035-9846-E7A8-2534-940C5FE6CA97}"/>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Tree>
    <p:extLst>
      <p:ext uri="{BB962C8B-B14F-4D97-AF65-F5344CB8AC3E}">
        <p14:creationId xmlns:p14="http://schemas.microsoft.com/office/powerpoint/2010/main" val="31342522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4C27A1-D51A-26F7-784B-7011C313C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552" y="2290889"/>
            <a:ext cx="4672584" cy="4018471"/>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11715" y="2522754"/>
            <a:ext cx="4262258" cy="3554740"/>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73B28336-732C-B772-FE66-789B2E8B2EA7}"/>
              </a:ext>
            </a:extLst>
          </p:cNvPr>
          <p:cNvSpPr>
            <a:spLocks noGrp="1"/>
          </p:cNvSpPr>
          <p:nvPr>
            <p:ph type="dt" sz="half" idx="15"/>
          </p:nvPr>
        </p:nvSpPr>
        <p:spPr/>
        <p:txBody>
          <a:bodyPr/>
          <a:lstStyle/>
          <a:p>
            <a:r>
              <a:rPr lang="en-US" dirty="0"/>
              <a:t>20XX</a:t>
            </a:r>
          </a:p>
        </p:txBody>
      </p:sp>
      <p:sp>
        <p:nvSpPr>
          <p:cNvPr id="9" name="Footer Placeholder 8">
            <a:extLst>
              <a:ext uri="{FF2B5EF4-FFF2-40B4-BE49-F238E27FC236}">
                <a16:creationId xmlns:a16="http://schemas.microsoft.com/office/drawing/2014/main" id="{159A2ACA-991D-927B-6956-D60D271FADEA}"/>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9028F989-762D-DA17-A8D6-3F823EFC262B}"/>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4277826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87D7DA7-35F5-1789-6D32-6BAE859C5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648" y="2290889"/>
            <a:ext cx="3609049" cy="4018471"/>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86494" y="2506159"/>
            <a:ext cx="3252106" cy="3633384"/>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9ED28694-7D64-1F44-AF2D-177976C093D5}"/>
              </a:ext>
            </a:extLst>
          </p:cNvPr>
          <p:cNvSpPr>
            <a:spLocks noGrp="1"/>
          </p:cNvSpPr>
          <p:nvPr>
            <p:ph type="dt" sz="half" idx="15"/>
          </p:nvPr>
        </p:nvSpPr>
        <p:spPr/>
        <p:txBody>
          <a:bodyPr/>
          <a:lstStyle/>
          <a:p>
            <a:r>
              <a:rPr lang="en-US" dirty="0"/>
              <a:t>20XX</a:t>
            </a:r>
          </a:p>
        </p:txBody>
      </p:sp>
      <p:sp>
        <p:nvSpPr>
          <p:cNvPr id="9" name="Footer Placeholder 8">
            <a:extLst>
              <a:ext uri="{FF2B5EF4-FFF2-40B4-BE49-F238E27FC236}">
                <a16:creationId xmlns:a16="http://schemas.microsoft.com/office/drawing/2014/main" id="{8F52768B-3821-B69D-A4A6-CAEF9F920EE4}"/>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FA7CFB48-CF4C-6E4B-ECFA-E35B14CFEBB8}"/>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42784006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F1F4F7E4-05E1-27B6-53C2-9C74421F3849}"/>
              </a:ext>
            </a:extLst>
          </p:cNvPr>
          <p:cNvGrpSpPr/>
          <p:nvPr/>
        </p:nvGrpSpPr>
        <p:grpSpPr>
          <a:xfrm flipH="1">
            <a:off x="8353425" y="531607"/>
            <a:ext cx="3838575" cy="6520778"/>
            <a:chOff x="192855" y="531607"/>
            <a:chExt cx="3838575" cy="6520778"/>
          </a:xfrm>
        </p:grpSpPr>
        <p:grpSp>
          <p:nvGrpSpPr>
            <p:cNvPr id="7" name="Group 6">
              <a:extLst>
                <a:ext uri="{FF2B5EF4-FFF2-40B4-BE49-F238E27FC236}">
                  <a16:creationId xmlns:a16="http://schemas.microsoft.com/office/drawing/2014/main" id="{C89BECBF-1A9C-0758-A676-813BD4A28B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8" name="Freeform 64">
                <a:extLst>
                  <a:ext uri="{FF2B5EF4-FFF2-40B4-BE49-F238E27FC236}">
                    <a16:creationId xmlns:a16="http://schemas.microsoft.com/office/drawing/2014/main" id="{8ABDE2BC-7B3E-9174-6F06-05CE8B0285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81">
                <a:extLst>
                  <a:ext uri="{FF2B5EF4-FFF2-40B4-BE49-F238E27FC236}">
                    <a16:creationId xmlns:a16="http://schemas.microsoft.com/office/drawing/2014/main" id="{EA7E8671-1079-974B-3D4D-1DFE2F2887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61">
                <a:extLst>
                  <a:ext uri="{FF2B5EF4-FFF2-40B4-BE49-F238E27FC236}">
                    <a16:creationId xmlns:a16="http://schemas.microsoft.com/office/drawing/2014/main" id="{21EC18A4-4E95-DB09-AD50-EDA26D6D0D7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0">
                <a:extLst>
                  <a:ext uri="{FF2B5EF4-FFF2-40B4-BE49-F238E27FC236}">
                    <a16:creationId xmlns:a16="http://schemas.microsoft.com/office/drawing/2014/main" id="{1D0781FB-971A-8F0E-EEBC-D06F35EB4B9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4">
                <a:extLst>
                  <a:ext uri="{FF2B5EF4-FFF2-40B4-BE49-F238E27FC236}">
                    <a16:creationId xmlns:a16="http://schemas.microsoft.com/office/drawing/2014/main" id="{AB692BF1-4DC7-CEA1-F9E8-A07CC63AD7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7">
                <a:extLst>
                  <a:ext uri="{FF2B5EF4-FFF2-40B4-BE49-F238E27FC236}">
                    <a16:creationId xmlns:a16="http://schemas.microsoft.com/office/drawing/2014/main" id="{478C5AB6-C28A-67BE-D6D5-8FE96480B8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0">
                <a:extLst>
                  <a:ext uri="{FF2B5EF4-FFF2-40B4-BE49-F238E27FC236}">
                    <a16:creationId xmlns:a16="http://schemas.microsoft.com/office/drawing/2014/main" id="{E439BC9B-7452-2541-59FD-BDD51423B7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59">
                <a:extLst>
                  <a:ext uri="{FF2B5EF4-FFF2-40B4-BE49-F238E27FC236}">
                    <a16:creationId xmlns:a16="http://schemas.microsoft.com/office/drawing/2014/main" id="{96B6A60F-48E8-B003-FB5F-CC538F4637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2">
                <a:extLst>
                  <a:ext uri="{FF2B5EF4-FFF2-40B4-BE49-F238E27FC236}">
                    <a16:creationId xmlns:a16="http://schemas.microsoft.com/office/drawing/2014/main" id="{8A959F80-A288-02F2-6F1C-EC0306954C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5">
                <a:extLst>
                  <a:ext uri="{FF2B5EF4-FFF2-40B4-BE49-F238E27FC236}">
                    <a16:creationId xmlns:a16="http://schemas.microsoft.com/office/drawing/2014/main" id="{A0717ABC-1419-6004-3362-93FDEF96F1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79">
                <a:extLst>
                  <a:ext uri="{FF2B5EF4-FFF2-40B4-BE49-F238E27FC236}">
                    <a16:creationId xmlns:a16="http://schemas.microsoft.com/office/drawing/2014/main" id="{519D4511-18BE-1730-6C51-57407FB88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82">
                <a:extLst>
                  <a:ext uri="{FF2B5EF4-FFF2-40B4-BE49-F238E27FC236}">
                    <a16:creationId xmlns:a16="http://schemas.microsoft.com/office/drawing/2014/main" id="{FDEF232D-82DB-A465-0353-A3074482F4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85">
                <a:extLst>
                  <a:ext uri="{FF2B5EF4-FFF2-40B4-BE49-F238E27FC236}">
                    <a16:creationId xmlns:a16="http://schemas.microsoft.com/office/drawing/2014/main" id="{E3AC6FF2-7930-6ACB-D10F-9FBC13B67B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20">
                <a:extLst>
                  <a:ext uri="{FF2B5EF4-FFF2-40B4-BE49-F238E27FC236}">
                    <a16:creationId xmlns:a16="http://schemas.microsoft.com/office/drawing/2014/main" id="{C7AA1E25-292F-8243-E538-0BF8AF9DEA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72B55F9-7DED-2444-6DA8-9E45CD60FC2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3" name="Line 63">
                  <a:extLst>
                    <a:ext uri="{FF2B5EF4-FFF2-40B4-BE49-F238E27FC236}">
                      <a16:creationId xmlns:a16="http://schemas.microsoft.com/office/drawing/2014/main" id="{BC0D2F1D-540F-CF8A-CEE9-72A7DE7F4C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Line 66">
                  <a:extLst>
                    <a:ext uri="{FF2B5EF4-FFF2-40B4-BE49-F238E27FC236}">
                      <a16:creationId xmlns:a16="http://schemas.microsoft.com/office/drawing/2014/main" id="{974E4644-7D85-935B-85CB-2C1BB4D7F3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Line 67">
                  <a:extLst>
                    <a:ext uri="{FF2B5EF4-FFF2-40B4-BE49-F238E27FC236}">
                      <a16:creationId xmlns:a16="http://schemas.microsoft.com/office/drawing/2014/main" id="{AFD6BE58-E3B9-05DC-DA43-E5C84C1CAB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Line 80">
                  <a:extLst>
                    <a:ext uri="{FF2B5EF4-FFF2-40B4-BE49-F238E27FC236}">
                      <a16:creationId xmlns:a16="http://schemas.microsoft.com/office/drawing/2014/main" id="{02C01F09-224B-D53A-919A-372800B101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83">
                  <a:extLst>
                    <a:ext uri="{FF2B5EF4-FFF2-40B4-BE49-F238E27FC236}">
                      <a16:creationId xmlns:a16="http://schemas.microsoft.com/office/drawing/2014/main" id="{34A78904-8103-CA0F-FED1-2A7C423560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Line 86">
                  <a:extLst>
                    <a:ext uri="{FF2B5EF4-FFF2-40B4-BE49-F238E27FC236}">
                      <a16:creationId xmlns:a16="http://schemas.microsoft.com/office/drawing/2014/main" id="{00375312-7B64-A19A-4ED0-B8AB37EC25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Line 89">
                  <a:extLst>
                    <a:ext uri="{FF2B5EF4-FFF2-40B4-BE49-F238E27FC236}">
                      <a16:creationId xmlns:a16="http://schemas.microsoft.com/office/drawing/2014/main" id="{DB28D0CF-EBB2-3074-198F-E613B7819E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0" name="Group 29">
              <a:extLst>
                <a:ext uri="{FF2B5EF4-FFF2-40B4-BE49-F238E27FC236}">
                  <a16:creationId xmlns:a16="http://schemas.microsoft.com/office/drawing/2014/main" id="{C2264FCD-3C39-0B1A-5069-8264EAABCFE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31" name="Freeform 64">
                <a:extLst>
                  <a:ext uri="{FF2B5EF4-FFF2-40B4-BE49-F238E27FC236}">
                    <a16:creationId xmlns:a16="http://schemas.microsoft.com/office/drawing/2014/main" id="{EFBE4CF9-B25E-912B-9955-F34C8F3C82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81">
                <a:extLst>
                  <a:ext uri="{FF2B5EF4-FFF2-40B4-BE49-F238E27FC236}">
                    <a16:creationId xmlns:a16="http://schemas.microsoft.com/office/drawing/2014/main" id="{2AD04C39-FFC8-477D-4D81-B05F76333B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61">
                <a:extLst>
                  <a:ext uri="{FF2B5EF4-FFF2-40B4-BE49-F238E27FC236}">
                    <a16:creationId xmlns:a16="http://schemas.microsoft.com/office/drawing/2014/main" id="{2229848F-3A98-6596-2614-1B3887E7774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78">
                <a:extLst>
                  <a:ext uri="{FF2B5EF4-FFF2-40B4-BE49-F238E27FC236}">
                    <a16:creationId xmlns:a16="http://schemas.microsoft.com/office/drawing/2014/main" id="{E5BBCA3A-7612-B954-A4BF-36B0EEB8CC9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84">
                <a:extLst>
                  <a:ext uri="{FF2B5EF4-FFF2-40B4-BE49-F238E27FC236}">
                    <a16:creationId xmlns:a16="http://schemas.microsoft.com/office/drawing/2014/main" id="{E77DCB59-784B-7F10-50CC-E49BD3EE9DA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87">
                <a:extLst>
                  <a:ext uri="{FF2B5EF4-FFF2-40B4-BE49-F238E27FC236}">
                    <a16:creationId xmlns:a16="http://schemas.microsoft.com/office/drawing/2014/main" id="{473B9B45-D810-0A11-F06A-6F5DEF2775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0">
                <a:extLst>
                  <a:ext uri="{FF2B5EF4-FFF2-40B4-BE49-F238E27FC236}">
                    <a16:creationId xmlns:a16="http://schemas.microsoft.com/office/drawing/2014/main" id="{D7D4C1DE-29D6-272D-C2E1-51EACFB4B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59">
                <a:extLst>
                  <a:ext uri="{FF2B5EF4-FFF2-40B4-BE49-F238E27FC236}">
                    <a16:creationId xmlns:a16="http://schemas.microsoft.com/office/drawing/2014/main" id="{23CD0435-7219-30FF-A8CC-3CE188DBC2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2">
                <a:extLst>
                  <a:ext uri="{FF2B5EF4-FFF2-40B4-BE49-F238E27FC236}">
                    <a16:creationId xmlns:a16="http://schemas.microsoft.com/office/drawing/2014/main" id="{E8BDF302-833E-7501-A270-414811887C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5">
                <a:extLst>
                  <a:ext uri="{FF2B5EF4-FFF2-40B4-BE49-F238E27FC236}">
                    <a16:creationId xmlns:a16="http://schemas.microsoft.com/office/drawing/2014/main" id="{CF148C60-5741-8037-1BB4-29838E2D2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79">
                <a:extLst>
                  <a:ext uri="{FF2B5EF4-FFF2-40B4-BE49-F238E27FC236}">
                    <a16:creationId xmlns:a16="http://schemas.microsoft.com/office/drawing/2014/main" id="{C6FD63F9-C043-923A-1E06-52778E5B9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82">
                <a:extLst>
                  <a:ext uri="{FF2B5EF4-FFF2-40B4-BE49-F238E27FC236}">
                    <a16:creationId xmlns:a16="http://schemas.microsoft.com/office/drawing/2014/main" id="{F6621320-8BCA-E796-6487-175F298B05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85">
                <a:extLst>
                  <a:ext uri="{FF2B5EF4-FFF2-40B4-BE49-F238E27FC236}">
                    <a16:creationId xmlns:a16="http://schemas.microsoft.com/office/drawing/2014/main" id="{37A8F4C3-5376-9E16-1D5B-5AAADF7DCB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88">
                <a:extLst>
                  <a:ext uri="{FF2B5EF4-FFF2-40B4-BE49-F238E27FC236}">
                    <a16:creationId xmlns:a16="http://schemas.microsoft.com/office/drawing/2014/main" id="{4599E9F5-BF42-6F8E-D899-38584CBA19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5" name="Group 44">
                <a:extLst>
                  <a:ext uri="{FF2B5EF4-FFF2-40B4-BE49-F238E27FC236}">
                    <a16:creationId xmlns:a16="http://schemas.microsoft.com/office/drawing/2014/main" id="{FED79FB2-0788-DFDB-C475-81232281D63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6" name="Line 63">
                  <a:extLst>
                    <a:ext uri="{FF2B5EF4-FFF2-40B4-BE49-F238E27FC236}">
                      <a16:creationId xmlns:a16="http://schemas.microsoft.com/office/drawing/2014/main" id="{5C331317-ED00-F9F7-6720-064047D8A8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66">
                  <a:extLst>
                    <a:ext uri="{FF2B5EF4-FFF2-40B4-BE49-F238E27FC236}">
                      <a16:creationId xmlns:a16="http://schemas.microsoft.com/office/drawing/2014/main" id="{483050E9-01E4-8FA9-E127-3E17038E1E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Line 67">
                  <a:extLst>
                    <a:ext uri="{FF2B5EF4-FFF2-40B4-BE49-F238E27FC236}">
                      <a16:creationId xmlns:a16="http://schemas.microsoft.com/office/drawing/2014/main" id="{3C9378DE-4F59-7E52-0E86-9720FC732E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80">
                  <a:extLst>
                    <a:ext uri="{FF2B5EF4-FFF2-40B4-BE49-F238E27FC236}">
                      <a16:creationId xmlns:a16="http://schemas.microsoft.com/office/drawing/2014/main" id="{65516588-0D39-3649-BB3D-E846BBCA028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Line 83">
                  <a:extLst>
                    <a:ext uri="{FF2B5EF4-FFF2-40B4-BE49-F238E27FC236}">
                      <a16:creationId xmlns:a16="http://schemas.microsoft.com/office/drawing/2014/main" id="{659539D3-E413-19AD-C3C0-F0D57DAF94F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86">
                  <a:extLst>
                    <a:ext uri="{FF2B5EF4-FFF2-40B4-BE49-F238E27FC236}">
                      <a16:creationId xmlns:a16="http://schemas.microsoft.com/office/drawing/2014/main" id="{BBA811BF-710F-2DA9-A574-7F99B24C2D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89">
                  <a:extLst>
                    <a:ext uri="{FF2B5EF4-FFF2-40B4-BE49-F238E27FC236}">
                      <a16:creationId xmlns:a16="http://schemas.microsoft.com/office/drawing/2014/main" id="{93C7D0C1-372C-27E5-F393-29B5693DAA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54" name="Date Placeholder 53">
            <a:extLst>
              <a:ext uri="{FF2B5EF4-FFF2-40B4-BE49-F238E27FC236}">
                <a16:creationId xmlns:a16="http://schemas.microsoft.com/office/drawing/2014/main" id="{1DB15F36-C680-A151-C119-2D066B6E288D}"/>
              </a:ext>
            </a:extLst>
          </p:cNvPr>
          <p:cNvSpPr>
            <a:spLocks noGrp="1"/>
          </p:cNvSpPr>
          <p:nvPr>
            <p:ph type="dt" sz="half" idx="10"/>
          </p:nvPr>
        </p:nvSpPr>
        <p:spPr/>
        <p:txBody>
          <a:bodyPr/>
          <a:lstStyle/>
          <a:p>
            <a:r>
              <a:rPr lang="en-US" dirty="0"/>
              <a:t>20XX</a:t>
            </a:r>
          </a:p>
        </p:txBody>
      </p:sp>
      <p:sp>
        <p:nvSpPr>
          <p:cNvPr id="55" name="Footer Placeholder 54">
            <a:extLst>
              <a:ext uri="{FF2B5EF4-FFF2-40B4-BE49-F238E27FC236}">
                <a16:creationId xmlns:a16="http://schemas.microsoft.com/office/drawing/2014/main" id="{1DB86934-6530-5D69-8A03-CEFC5EA4526E}"/>
              </a:ext>
            </a:extLst>
          </p:cNvPr>
          <p:cNvSpPr>
            <a:spLocks noGrp="1"/>
          </p:cNvSpPr>
          <p:nvPr>
            <p:ph type="ftr" sz="quarter" idx="11"/>
          </p:nvPr>
        </p:nvSpPr>
        <p:spPr/>
        <p:txBody>
          <a:bodyPr/>
          <a:lstStyle/>
          <a:p>
            <a:r>
              <a:rPr lang="en-US" dirty="0"/>
              <a:t>Sample Footer Text</a:t>
            </a:r>
          </a:p>
        </p:txBody>
      </p:sp>
      <p:sp>
        <p:nvSpPr>
          <p:cNvPr id="56" name="Slide Number Placeholder 55">
            <a:extLst>
              <a:ext uri="{FF2B5EF4-FFF2-40B4-BE49-F238E27FC236}">
                <a16:creationId xmlns:a16="http://schemas.microsoft.com/office/drawing/2014/main" id="{E4915EA5-4E36-5A56-77BA-6CB844FBF74B}"/>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937760"/>
            <a:ext cx="6035040" cy="1371600"/>
          </a:xfrm>
        </p:spPr>
        <p:txBody>
          <a:bodyPr anchor="t">
            <a:normAutofit/>
          </a:bodyPr>
          <a:lstStyle>
            <a:lvl1pPr marL="0" indent="0" algn="l">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8120136" cy="4334256"/>
          </a:xfrm>
        </p:spPr>
        <p:txBody>
          <a:bodyPr anchor="b">
            <a:normAutofit/>
          </a:bodyPr>
          <a:lstStyle>
            <a:lvl1pPr algn="l">
              <a:defRPr sz="23200">
                <a:solidFill>
                  <a:schemeClr val="tx1">
                    <a:lumMod val="75000"/>
                    <a:lumOff val="25000"/>
                  </a:schemeClr>
                </a:solidFill>
              </a:defRPr>
            </a:lvl1pPr>
          </a:lstStyle>
          <a:p>
            <a:r>
              <a:rPr lang="en-US" dirty="0"/>
              <a:t>##%</a:t>
            </a:r>
          </a:p>
        </p:txBody>
      </p:sp>
    </p:spTree>
    <p:extLst>
      <p:ext uri="{BB962C8B-B14F-4D97-AF65-F5344CB8AC3E}">
        <p14:creationId xmlns:p14="http://schemas.microsoft.com/office/powerpoint/2010/main" val="9395163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949C98F-6061-4334-616E-EA7E1A12A1F8}"/>
              </a:ext>
            </a:extLst>
          </p:cNvPr>
          <p:cNvGrpSpPr/>
          <p:nvPr/>
        </p:nvGrpSpPr>
        <p:grpSpPr>
          <a:xfrm rot="2700000">
            <a:off x="10127693" y="4178240"/>
            <a:ext cx="633413" cy="1862138"/>
            <a:chOff x="5959192" y="333389"/>
            <a:chExt cx="633413" cy="1862138"/>
          </a:xfrm>
        </p:grpSpPr>
        <p:grpSp>
          <p:nvGrpSpPr>
            <p:cNvPr id="8" name="Group 7">
              <a:extLst>
                <a:ext uri="{FF2B5EF4-FFF2-40B4-BE49-F238E27FC236}">
                  <a16:creationId xmlns:a16="http://schemas.microsoft.com/office/drawing/2014/main" id="{BE72C422-7375-EA9D-9687-0A0D2C999E05}"/>
                </a:ext>
              </a:extLst>
            </p:cNvPr>
            <p:cNvGrpSpPr/>
            <p:nvPr/>
          </p:nvGrpSpPr>
          <p:grpSpPr>
            <a:xfrm>
              <a:off x="5959192" y="333389"/>
              <a:ext cx="633413" cy="1419225"/>
              <a:chOff x="5959192" y="333389"/>
              <a:chExt cx="633413" cy="1419225"/>
            </a:xfrm>
          </p:grpSpPr>
          <p:sp>
            <p:nvSpPr>
              <p:cNvPr id="10" name="Freeform 68">
                <a:extLst>
                  <a:ext uri="{FF2B5EF4-FFF2-40B4-BE49-F238E27FC236}">
                    <a16:creationId xmlns:a16="http://schemas.microsoft.com/office/drawing/2014/main" id="{504BB650-1DE6-CBD2-9D37-70F731B3F96C}"/>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69">
                <a:extLst>
                  <a:ext uri="{FF2B5EF4-FFF2-40B4-BE49-F238E27FC236}">
                    <a16:creationId xmlns:a16="http://schemas.microsoft.com/office/drawing/2014/main" id="{8E2C06D5-33AF-79EE-B3FD-5EF7D8FCEC36}"/>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 name="Line 70">
              <a:extLst>
                <a:ext uri="{FF2B5EF4-FFF2-40B4-BE49-F238E27FC236}">
                  <a16:creationId xmlns:a16="http://schemas.microsoft.com/office/drawing/2014/main" id="{27EC7C83-53CB-62A7-C5E4-F2FF76A0DC6F}"/>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Oval 11">
            <a:extLst>
              <a:ext uri="{FF2B5EF4-FFF2-40B4-BE49-F238E27FC236}">
                <a16:creationId xmlns:a16="http://schemas.microsoft.com/office/drawing/2014/main" id="{B8131E14-DF3A-33A2-67AD-94C19C16671C}"/>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grpSp>
        <p:nvGrpSpPr>
          <p:cNvPr id="13" name="Group 12">
            <a:extLst>
              <a:ext uri="{FF2B5EF4-FFF2-40B4-BE49-F238E27FC236}">
                <a16:creationId xmlns:a16="http://schemas.microsoft.com/office/drawing/2014/main" id="{85C2819B-2C41-9489-EECB-DED3CE84267D}"/>
              </a:ext>
            </a:extLst>
          </p:cNvPr>
          <p:cNvGrpSpPr/>
          <p:nvPr/>
        </p:nvGrpSpPr>
        <p:grpSpPr>
          <a:xfrm rot="10800000">
            <a:off x="1079500" y="952167"/>
            <a:ext cx="641184" cy="1069728"/>
            <a:chOff x="6484111" y="2967038"/>
            <a:chExt cx="641184" cy="1069728"/>
          </a:xfrm>
        </p:grpSpPr>
        <p:grpSp>
          <p:nvGrpSpPr>
            <p:cNvPr id="14" name="Group 13">
              <a:extLst>
                <a:ext uri="{FF2B5EF4-FFF2-40B4-BE49-F238E27FC236}">
                  <a16:creationId xmlns:a16="http://schemas.microsoft.com/office/drawing/2014/main" id="{240EA295-1097-B795-DB33-8BD561AF28EB}"/>
                </a:ext>
              </a:extLst>
            </p:cNvPr>
            <p:cNvGrpSpPr/>
            <p:nvPr/>
          </p:nvGrpSpPr>
          <p:grpSpPr>
            <a:xfrm>
              <a:off x="6808136" y="2967038"/>
              <a:ext cx="317159" cy="932400"/>
              <a:chOff x="6808136" y="2967038"/>
              <a:chExt cx="317159" cy="932400"/>
            </a:xfrm>
          </p:grpSpPr>
          <p:sp>
            <p:nvSpPr>
              <p:cNvPr id="19" name="Freeform 68">
                <a:extLst>
                  <a:ext uri="{FF2B5EF4-FFF2-40B4-BE49-F238E27FC236}">
                    <a16:creationId xmlns:a16="http://schemas.microsoft.com/office/drawing/2014/main" id="{7F34DB25-CA46-86FE-041C-FDA390196338}"/>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69">
                <a:extLst>
                  <a:ext uri="{FF2B5EF4-FFF2-40B4-BE49-F238E27FC236}">
                    <a16:creationId xmlns:a16="http://schemas.microsoft.com/office/drawing/2014/main" id="{ABDFE4F2-CE32-9C74-B7FA-CD9F00E47B08}"/>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Line 70">
                <a:extLst>
                  <a:ext uri="{FF2B5EF4-FFF2-40B4-BE49-F238E27FC236}">
                    <a16:creationId xmlns:a16="http://schemas.microsoft.com/office/drawing/2014/main" id="{C720C4D2-A235-137C-64F5-E25960C4CAEA}"/>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14">
              <a:extLst>
                <a:ext uri="{FF2B5EF4-FFF2-40B4-BE49-F238E27FC236}">
                  <a16:creationId xmlns:a16="http://schemas.microsoft.com/office/drawing/2014/main" id="{DDAA48D3-E67C-D3A7-82A3-970035ECA16E}"/>
                </a:ext>
              </a:extLst>
            </p:cNvPr>
            <p:cNvGrpSpPr/>
            <p:nvPr/>
          </p:nvGrpSpPr>
          <p:grpSpPr>
            <a:xfrm rot="18900000" flipH="1">
              <a:off x="6484111" y="3104366"/>
              <a:ext cx="317159" cy="932400"/>
              <a:chOff x="6808136" y="2967038"/>
              <a:chExt cx="317159" cy="932400"/>
            </a:xfrm>
          </p:grpSpPr>
          <p:sp>
            <p:nvSpPr>
              <p:cNvPr id="16" name="Freeform 68">
                <a:extLst>
                  <a:ext uri="{FF2B5EF4-FFF2-40B4-BE49-F238E27FC236}">
                    <a16:creationId xmlns:a16="http://schemas.microsoft.com/office/drawing/2014/main" id="{FCF45E71-6174-8BEA-38AD-8E1B68902C54}"/>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D2510F6D-938D-5D8F-0539-847EBAF45BA8}"/>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Line 70">
                <a:extLst>
                  <a:ext uri="{FF2B5EF4-FFF2-40B4-BE49-F238E27FC236}">
                    <a16:creationId xmlns:a16="http://schemas.microsoft.com/office/drawing/2014/main" id="{38DD7EE4-17CF-2DBC-8400-735B726443A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2" name="Date Placeholder 21">
            <a:extLst>
              <a:ext uri="{FF2B5EF4-FFF2-40B4-BE49-F238E27FC236}">
                <a16:creationId xmlns:a16="http://schemas.microsoft.com/office/drawing/2014/main" id="{0A5859A1-585C-80CF-FC45-517B8A54F58D}"/>
              </a:ext>
            </a:extLst>
          </p:cNvPr>
          <p:cNvSpPr>
            <a:spLocks noGrp="1"/>
          </p:cNvSpPr>
          <p:nvPr>
            <p:ph type="dt" sz="half" idx="10"/>
          </p:nvPr>
        </p:nvSpPr>
        <p:spPr/>
        <p:txBody>
          <a:bodyPr/>
          <a:lstStyle/>
          <a:p>
            <a:r>
              <a:rPr lang="en-US" dirty="0"/>
              <a:t>20XX</a:t>
            </a:r>
          </a:p>
        </p:txBody>
      </p:sp>
      <p:sp>
        <p:nvSpPr>
          <p:cNvPr id="23" name="Footer Placeholder 22">
            <a:extLst>
              <a:ext uri="{FF2B5EF4-FFF2-40B4-BE49-F238E27FC236}">
                <a16:creationId xmlns:a16="http://schemas.microsoft.com/office/drawing/2014/main" id="{E3740B11-69FD-5114-E2A8-8BD6398BD520}"/>
              </a:ext>
            </a:extLst>
          </p:cNvPr>
          <p:cNvSpPr>
            <a:spLocks noGrp="1"/>
          </p:cNvSpPr>
          <p:nvPr>
            <p:ph type="ftr" sz="quarter" idx="11"/>
          </p:nvPr>
        </p:nvSpPr>
        <p:spPr/>
        <p:txBody>
          <a:bodyPr/>
          <a:lstStyle/>
          <a:p>
            <a:r>
              <a:rPr lang="en-US" dirty="0"/>
              <a:t>Sample Footer Text</a:t>
            </a:r>
          </a:p>
        </p:txBody>
      </p:sp>
      <p:sp>
        <p:nvSpPr>
          <p:cNvPr id="24" name="Slide Number Placeholder 23">
            <a:extLst>
              <a:ext uri="{FF2B5EF4-FFF2-40B4-BE49-F238E27FC236}">
                <a16:creationId xmlns:a16="http://schemas.microsoft.com/office/drawing/2014/main" id="{17352FE7-FC22-01E3-9F54-0D53E003E22B}"/>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lumMod val="75000"/>
                    <a:lumOff val="25000"/>
                  </a:schemeClr>
                </a:solidFill>
              </a:defRPr>
            </a:lvl1pPr>
          </a:lstStyle>
          <a:p>
            <a:r>
              <a:rPr lang="en-US" dirty="0"/>
              <a:t>##%</a:t>
            </a:r>
          </a:p>
        </p:txBody>
      </p:sp>
    </p:spTree>
    <p:extLst>
      <p:ext uri="{BB962C8B-B14F-4D97-AF65-F5344CB8AC3E}">
        <p14:creationId xmlns:p14="http://schemas.microsoft.com/office/powerpoint/2010/main" val="392164539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3">
    <p:bg>
      <p:bgRef idx="1001">
        <a:schemeClr val="bg2"/>
      </p:bgRef>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98EC88E4-5751-697B-7F02-9640B49A646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4987925" y="49440"/>
            <a:ext cx="2216150" cy="1177924"/>
            <a:chOff x="4987925" y="2840038"/>
            <a:chExt cx="2216150" cy="1177924"/>
          </a:xfrm>
        </p:grpSpPr>
        <p:sp>
          <p:nvSpPr>
            <p:cNvPr id="42" name="Rectangle 41">
              <a:extLst>
                <a:ext uri="{FF2B5EF4-FFF2-40B4-BE49-F238E27FC236}">
                  <a16:creationId xmlns:a16="http://schemas.microsoft.com/office/drawing/2014/main" id="{40613D0A-041A-D0E0-8277-5F5C3A731D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C90E2797-41FE-0729-4C09-0D2BD8632F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44" name="Group 43">
                <a:extLst>
                  <a:ext uri="{FF2B5EF4-FFF2-40B4-BE49-F238E27FC236}">
                    <a16:creationId xmlns:a16="http://schemas.microsoft.com/office/drawing/2014/main" id="{6B820D39-BD77-9524-037C-C8C496C1F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49" name="Freeform 68">
                  <a:extLst>
                    <a:ext uri="{FF2B5EF4-FFF2-40B4-BE49-F238E27FC236}">
                      <a16:creationId xmlns:a16="http://schemas.microsoft.com/office/drawing/2014/main" id="{D45BFFB3-97C9-7C6F-AEC2-A3A91E93C1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69">
                  <a:extLst>
                    <a:ext uri="{FF2B5EF4-FFF2-40B4-BE49-F238E27FC236}">
                      <a16:creationId xmlns:a16="http://schemas.microsoft.com/office/drawing/2014/main" id="{5B8709B7-CE4A-D30C-D468-A3ECB84D9F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Line 70">
                  <a:extLst>
                    <a:ext uri="{FF2B5EF4-FFF2-40B4-BE49-F238E27FC236}">
                      <a16:creationId xmlns:a16="http://schemas.microsoft.com/office/drawing/2014/main" id="{BD7E0A68-71AB-F08D-E480-82D0855367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5" name="Group 44">
                <a:extLst>
                  <a:ext uri="{FF2B5EF4-FFF2-40B4-BE49-F238E27FC236}">
                    <a16:creationId xmlns:a16="http://schemas.microsoft.com/office/drawing/2014/main" id="{C694104A-B3EA-A8A9-CEB7-CA0D897933F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46" name="Freeform 68">
                  <a:extLst>
                    <a:ext uri="{FF2B5EF4-FFF2-40B4-BE49-F238E27FC236}">
                      <a16:creationId xmlns:a16="http://schemas.microsoft.com/office/drawing/2014/main" id="{70F0715B-1C63-89AB-C6A5-5CBCF67698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69">
                  <a:extLst>
                    <a:ext uri="{FF2B5EF4-FFF2-40B4-BE49-F238E27FC236}">
                      <a16:creationId xmlns:a16="http://schemas.microsoft.com/office/drawing/2014/main" id="{244A832F-E9D8-4A4A-CC88-8E1812AE0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Line 70">
                  <a:extLst>
                    <a:ext uri="{FF2B5EF4-FFF2-40B4-BE49-F238E27FC236}">
                      <a16:creationId xmlns:a16="http://schemas.microsoft.com/office/drawing/2014/main" id="{2686A108-2BAA-83C1-710B-CE4B435A7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8" name="Date Placeholder 7">
            <a:extLst>
              <a:ext uri="{FF2B5EF4-FFF2-40B4-BE49-F238E27FC236}">
                <a16:creationId xmlns:a16="http://schemas.microsoft.com/office/drawing/2014/main" id="{CB7CD4EB-6E26-410A-EF46-8F6463C8AFB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20XX</a:t>
            </a:r>
          </a:p>
        </p:txBody>
      </p:sp>
      <p:sp>
        <p:nvSpPr>
          <p:cNvPr id="9" name="Footer Placeholder 8">
            <a:extLst>
              <a:ext uri="{FF2B5EF4-FFF2-40B4-BE49-F238E27FC236}">
                <a16:creationId xmlns:a16="http://schemas.microsoft.com/office/drawing/2014/main" id="{8A1F507B-29BF-5113-DD2C-866A877CFBF7}"/>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Sample Footer Text</a:t>
            </a:r>
          </a:p>
        </p:txBody>
      </p:sp>
      <p:sp>
        <p:nvSpPr>
          <p:cNvPr id="10" name="Slide Number Placeholder 9">
            <a:extLst>
              <a:ext uri="{FF2B5EF4-FFF2-40B4-BE49-F238E27FC236}">
                <a16:creationId xmlns:a16="http://schemas.microsoft.com/office/drawing/2014/main" id="{FD88715E-9A29-92E8-2A02-02F9D5B12AE2}"/>
              </a:ext>
            </a:extLst>
          </p:cNvPr>
          <p:cNvSpPr>
            <a:spLocks noGrp="1"/>
          </p:cNvSpPr>
          <p:nvPr>
            <p:ph type="sldNum" sz="quarter" idx="12"/>
          </p:nvPr>
        </p:nvSpPr>
        <p:spPr/>
        <p:txBody>
          <a:bodyPr/>
          <a:lstStyle>
            <a:lvl1pPr>
              <a:defRPr>
                <a:solidFill>
                  <a:schemeClr val="tx1">
                    <a:lumMod val="65000"/>
                    <a:lumOff val="35000"/>
                  </a:schemeClr>
                </a:solidFill>
              </a:defRPr>
            </a:lvl1p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F930DC26-FCB7-F59F-E550-F394F73FABB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4987925" y="5634038"/>
            <a:ext cx="2216150" cy="1177924"/>
            <a:chOff x="4987925" y="2840038"/>
            <a:chExt cx="2216150" cy="1177924"/>
          </a:xfrm>
        </p:grpSpPr>
        <p:sp>
          <p:nvSpPr>
            <p:cNvPr id="5" name="Rectangle 4">
              <a:extLst>
                <a:ext uri="{FF2B5EF4-FFF2-40B4-BE49-F238E27FC236}">
                  <a16:creationId xmlns:a16="http://schemas.microsoft.com/office/drawing/2014/main" id="{2D4DE5FF-0F72-4507-217C-7100EB3AD1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52E486A1-144B-B642-F4AF-1558E1373D0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oup 6">
                <a:extLst>
                  <a:ext uri="{FF2B5EF4-FFF2-40B4-BE49-F238E27FC236}">
                    <a16:creationId xmlns:a16="http://schemas.microsoft.com/office/drawing/2014/main" id="{43904E2F-06A7-A91E-63A3-841CA091F31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5" name="Freeform 68">
                  <a:extLst>
                    <a:ext uri="{FF2B5EF4-FFF2-40B4-BE49-F238E27FC236}">
                      <a16:creationId xmlns:a16="http://schemas.microsoft.com/office/drawing/2014/main" id="{4F4B782F-C897-6421-7A33-8A85899FD9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32DC2824-6F42-A866-2FED-29511C9222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6EE3065B-FA28-F335-F90E-FC46E3C6DE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B4F42FEE-B9D7-5BBC-2DE5-865EE2DC0B4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2" name="Freeform 68">
                  <a:extLst>
                    <a:ext uri="{FF2B5EF4-FFF2-40B4-BE49-F238E27FC236}">
                      <a16:creationId xmlns:a16="http://schemas.microsoft.com/office/drawing/2014/main" id="{268C3F05-14F5-7176-DD7C-AFBBC0E29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C9F805A6-A325-11B3-803F-F1A0B77B14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FC46F619-9CE7-068C-2154-308DB46E59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lumMod val="75000"/>
                    <a:lumOff val="25000"/>
                  </a:schemeClr>
                </a:solidFill>
              </a:defRPr>
            </a:lvl1pPr>
          </a:lstStyle>
          <a:p>
            <a:r>
              <a:rPr lang="en-US" dirty="0"/>
              <a:t>##%</a:t>
            </a:r>
          </a:p>
        </p:txBody>
      </p:sp>
    </p:spTree>
    <p:extLst>
      <p:ext uri="{BB962C8B-B14F-4D97-AF65-F5344CB8AC3E}">
        <p14:creationId xmlns:p14="http://schemas.microsoft.com/office/powerpoint/2010/main" val="24824670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FD6AE794-4896-BCB9-D8EB-6AF72B961847}"/>
              </a:ext>
            </a:extLst>
          </p:cNvPr>
          <p:cNvSpPr>
            <a:spLocks noGrp="1"/>
          </p:cNvSpPr>
          <p:nvPr>
            <p:ph type="dt" sz="half" idx="14"/>
          </p:nvPr>
        </p:nvSpPr>
        <p:spPr/>
        <p:txBody>
          <a:bodyPr/>
          <a:lstStyle/>
          <a:p>
            <a:r>
              <a:rPr lang="en-US" dirty="0"/>
              <a:t>20XX</a:t>
            </a:r>
          </a:p>
        </p:txBody>
      </p:sp>
      <p:sp>
        <p:nvSpPr>
          <p:cNvPr id="8" name="Footer Placeholder 7">
            <a:extLst>
              <a:ext uri="{FF2B5EF4-FFF2-40B4-BE49-F238E27FC236}">
                <a16:creationId xmlns:a16="http://schemas.microsoft.com/office/drawing/2014/main" id="{DD30458F-B15B-5C63-C2E2-689FD11B440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A6FD3A97-1607-7BD3-14FF-076C40F55C82}"/>
              </a:ext>
            </a:extLst>
          </p:cNvPr>
          <p:cNvSpPr>
            <a:spLocks noGrp="1"/>
          </p:cNvSpPr>
          <p:nvPr>
            <p:ph type="sldNum" sz="quarter" idx="16"/>
          </p:nvPr>
        </p:nvSpPr>
        <p:spPr/>
        <p:txBody>
          <a:bodyPr/>
          <a:lstStyle/>
          <a:p>
            <a:fld id="{CC057153-B650-4DEB-B370-79DDCFDCE934}" type="slidenum">
              <a:rPr lang="en-US" smtClean="0"/>
              <a:pPr/>
              <a:t>‹#›</a:t>
            </a:fld>
            <a:endParaRPr lang="en-US" dirty="0"/>
          </a:p>
        </p:txBody>
      </p:sp>
      <p:grpSp>
        <p:nvGrpSpPr>
          <p:cNvPr id="3" name="Group 2">
            <a:extLst>
              <a:ext uri="{FF2B5EF4-FFF2-40B4-BE49-F238E27FC236}">
                <a16:creationId xmlns:a16="http://schemas.microsoft.com/office/drawing/2014/main" id="{6D5F6BF8-4E62-F1D9-E0A1-C6CFD131E34D}"/>
              </a:ext>
            </a:extLst>
          </p:cNvPr>
          <p:cNvGrpSpPr/>
          <p:nvPr/>
        </p:nvGrpSpPr>
        <p:grpSpPr>
          <a:xfrm rot="2700000">
            <a:off x="10522137" y="4483036"/>
            <a:ext cx="633413" cy="1862138"/>
            <a:chOff x="5959192" y="333389"/>
            <a:chExt cx="633413" cy="1862138"/>
          </a:xfrm>
        </p:grpSpPr>
        <p:grpSp>
          <p:nvGrpSpPr>
            <p:cNvPr id="4" name="Group 3">
              <a:extLst>
                <a:ext uri="{FF2B5EF4-FFF2-40B4-BE49-F238E27FC236}">
                  <a16:creationId xmlns:a16="http://schemas.microsoft.com/office/drawing/2014/main" id="{7C670D84-461C-FF0D-C3AA-1641F4629621}"/>
                </a:ext>
              </a:extLst>
            </p:cNvPr>
            <p:cNvGrpSpPr/>
            <p:nvPr/>
          </p:nvGrpSpPr>
          <p:grpSpPr>
            <a:xfrm>
              <a:off x="5959192" y="333389"/>
              <a:ext cx="633413" cy="1419225"/>
              <a:chOff x="5959192" y="333389"/>
              <a:chExt cx="633413" cy="1419225"/>
            </a:xfrm>
          </p:grpSpPr>
          <p:sp>
            <p:nvSpPr>
              <p:cNvPr id="10" name="Freeform 68">
                <a:extLst>
                  <a:ext uri="{FF2B5EF4-FFF2-40B4-BE49-F238E27FC236}">
                    <a16:creationId xmlns:a16="http://schemas.microsoft.com/office/drawing/2014/main" id="{49A11F21-4F90-A26E-79FB-01C006064249}"/>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69">
                <a:extLst>
                  <a:ext uri="{FF2B5EF4-FFF2-40B4-BE49-F238E27FC236}">
                    <a16:creationId xmlns:a16="http://schemas.microsoft.com/office/drawing/2014/main" id="{C2268EF7-632D-889E-3CF6-26DB2F798A90}"/>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 name="Line 70">
              <a:extLst>
                <a:ext uri="{FF2B5EF4-FFF2-40B4-BE49-F238E27FC236}">
                  <a16:creationId xmlns:a16="http://schemas.microsoft.com/office/drawing/2014/main" id="{6CFFD916-AC31-9731-72CE-089A9EC1D88E}"/>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4000" b="0" cap="all" baseline="0">
                <a:solidFill>
                  <a:schemeClr val="tx1">
                    <a:lumMod val="75000"/>
                    <a:lumOff val="25000"/>
                  </a:schemeClr>
                </a:solidFill>
                <a:latin typeface="Batang" panose="02030600000101010101" pitchFamily="18" charset="-127"/>
                <a:ea typeface="Batang" panose="02030600000101010101" pitchFamily="18" charset="-127"/>
              </a:defRPr>
            </a:lvl1pPr>
            <a:lvl2pPr marL="228600" indent="0">
              <a:lnSpc>
                <a:spcPct val="100000"/>
              </a:lnSpc>
              <a:buNone/>
              <a:defRPr sz="3200" b="0" cap="all" baseline="0">
                <a:solidFill>
                  <a:schemeClr val="tx1">
                    <a:lumMod val="75000"/>
                    <a:lumOff val="25000"/>
                  </a:schemeClr>
                </a:solidFill>
                <a:latin typeface="Batang" panose="02030600000101010101" pitchFamily="18" charset="-127"/>
                <a:ea typeface="Batang" panose="02030600000101010101" pitchFamily="18" charset="-127"/>
              </a:defRPr>
            </a:lvl2pPr>
            <a:lvl3pPr marL="457200" indent="0">
              <a:lnSpc>
                <a:spcPct val="100000"/>
              </a:lnSpc>
              <a:buNone/>
              <a:defRPr sz="2800" b="0" cap="all" baseline="0">
                <a:solidFill>
                  <a:schemeClr val="tx1">
                    <a:lumMod val="75000"/>
                    <a:lumOff val="25000"/>
                  </a:schemeClr>
                </a:solidFill>
                <a:latin typeface="Batang" panose="02030600000101010101" pitchFamily="18" charset="-127"/>
                <a:ea typeface="Batang" panose="02030600000101010101" pitchFamily="18" charset="-127"/>
              </a:defRPr>
            </a:lvl3pPr>
            <a:lvl4pPr marL="685800" indent="0">
              <a:lnSpc>
                <a:spcPct val="100000"/>
              </a:lnSpc>
              <a:buNone/>
              <a:defRPr sz="2400" b="0" cap="all" baseline="0">
                <a:solidFill>
                  <a:schemeClr val="tx1">
                    <a:lumMod val="75000"/>
                    <a:lumOff val="25000"/>
                  </a:schemeClr>
                </a:solidFill>
                <a:latin typeface="Batang" panose="02030600000101010101" pitchFamily="18" charset="-127"/>
                <a:ea typeface="Batang" panose="02030600000101010101" pitchFamily="18" charset="-127"/>
              </a:defRPr>
            </a:lvl4pPr>
            <a:lvl5pPr marL="914400" indent="0">
              <a:lnSpc>
                <a:spcPct val="100000"/>
              </a:lnSpc>
              <a:buNone/>
              <a:defRPr sz="2000" b="0" cap="all" baseline="0">
                <a:solidFill>
                  <a:schemeClr val="tx1">
                    <a:lumMod val="75000"/>
                    <a:lumOff val="25000"/>
                  </a:schemeClr>
                </a:solidFill>
                <a:latin typeface="Batang" panose="02030600000101010101" pitchFamily="18" charset="-127"/>
                <a:ea typeface="Batang" panose="02030600000101010101" pitchFamily="18" charset="-127"/>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41410141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9EBA842-3C47-C98E-BECC-A2BA68CB90A4}"/>
              </a:ext>
            </a:extLst>
          </p:cNvPr>
          <p:cNvGrpSpPr/>
          <p:nvPr/>
        </p:nvGrpSpPr>
        <p:grpSpPr>
          <a:xfrm>
            <a:off x="9740417" y="457964"/>
            <a:ext cx="2227875" cy="5970551"/>
            <a:chOff x="9740417" y="457964"/>
            <a:chExt cx="2227875" cy="5970551"/>
          </a:xfrm>
        </p:grpSpPr>
        <p:grpSp>
          <p:nvGrpSpPr>
            <p:cNvPr id="7" name="Group 6">
              <a:extLst>
                <a:ext uri="{FF2B5EF4-FFF2-40B4-BE49-F238E27FC236}">
                  <a16:creationId xmlns:a16="http://schemas.microsoft.com/office/drawing/2014/main" id="{51B54413-6147-226F-88B3-E31AE727595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8" name="Group 7">
                <a:extLst>
                  <a:ext uri="{FF2B5EF4-FFF2-40B4-BE49-F238E27FC236}">
                    <a16:creationId xmlns:a16="http://schemas.microsoft.com/office/drawing/2014/main" id="{3D347414-8753-C2D1-C9D7-7D31C1620A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 name="Group 13">
                  <a:extLst>
                    <a:ext uri="{FF2B5EF4-FFF2-40B4-BE49-F238E27FC236}">
                      <a16:creationId xmlns:a16="http://schemas.microsoft.com/office/drawing/2014/main" id="{86EAA60C-6781-D6E6-52A9-B0CC6C39A4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8" name="Straight Connector 17">
                    <a:extLst>
                      <a:ext uri="{FF2B5EF4-FFF2-40B4-BE49-F238E27FC236}">
                        <a16:creationId xmlns:a16="http://schemas.microsoft.com/office/drawing/2014/main" id="{27DBEF6D-451E-1EC0-0F93-5382B59C8D3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8E6F51-AD60-63E8-D3F4-48922E45B68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Rectangle 30">
                    <a:extLst>
                      <a:ext uri="{FF2B5EF4-FFF2-40B4-BE49-F238E27FC236}">
                        <a16:creationId xmlns:a16="http://schemas.microsoft.com/office/drawing/2014/main" id="{9238EADF-4AAC-42F9-04FF-D85EE2E184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30">
                    <a:extLst>
                      <a:ext uri="{FF2B5EF4-FFF2-40B4-BE49-F238E27FC236}">
                        <a16:creationId xmlns:a16="http://schemas.microsoft.com/office/drawing/2014/main" id="{A0A47A32-B929-9019-05AB-60AB83AC3B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B11A4B9F-5CD8-3610-422B-4DA40D2A93D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 name="Freeform: Shape 57">
                    <a:extLst>
                      <a:ext uri="{FF2B5EF4-FFF2-40B4-BE49-F238E27FC236}">
                        <a16:creationId xmlns:a16="http://schemas.microsoft.com/office/drawing/2014/main" id="{D1174682-6279-6557-BCE5-4BFD17DD2E6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7" name="Freeform: Shape 58">
                    <a:extLst>
                      <a:ext uri="{FF2B5EF4-FFF2-40B4-BE49-F238E27FC236}">
                        <a16:creationId xmlns:a16="http://schemas.microsoft.com/office/drawing/2014/main" id="{5E03BFC7-092B-E72A-4721-BCDD98BAAC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 name="Group 8">
                <a:extLst>
                  <a:ext uri="{FF2B5EF4-FFF2-40B4-BE49-F238E27FC236}">
                    <a16:creationId xmlns:a16="http://schemas.microsoft.com/office/drawing/2014/main" id="{5C26C4FA-4C21-DA7C-20DF-77DBBDE3AD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0" name="Group 9">
                  <a:extLst>
                    <a:ext uri="{FF2B5EF4-FFF2-40B4-BE49-F238E27FC236}">
                      <a16:creationId xmlns:a16="http://schemas.microsoft.com/office/drawing/2014/main" id="{7FC7DBC6-E548-8549-E533-384E24D9F90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 name="Freeform 68">
                    <a:extLst>
                      <a:ext uri="{FF2B5EF4-FFF2-40B4-BE49-F238E27FC236}">
                        <a16:creationId xmlns:a16="http://schemas.microsoft.com/office/drawing/2014/main" id="{21F3052E-8291-BDE2-D343-9033B0B7C2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65EBFC80-8F55-2939-D942-55C8ED90404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 name="Line 70">
                  <a:extLst>
                    <a:ext uri="{FF2B5EF4-FFF2-40B4-BE49-F238E27FC236}">
                      <a16:creationId xmlns:a16="http://schemas.microsoft.com/office/drawing/2014/main" id="{2FB7E048-453C-E77C-397B-00561B12CAE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2" name="Group 21">
              <a:extLst>
                <a:ext uri="{FF2B5EF4-FFF2-40B4-BE49-F238E27FC236}">
                  <a16:creationId xmlns:a16="http://schemas.microsoft.com/office/drawing/2014/main" id="{283F345C-E67C-40F6-8AA0-DCC8FE0D9DF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3" name="Group 22">
                <a:extLst>
                  <a:ext uri="{FF2B5EF4-FFF2-40B4-BE49-F238E27FC236}">
                    <a16:creationId xmlns:a16="http://schemas.microsoft.com/office/drawing/2014/main" id="{D9BBAAFA-2153-05D2-F0BC-58CA840216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29" name="Group 28">
                  <a:extLst>
                    <a:ext uri="{FF2B5EF4-FFF2-40B4-BE49-F238E27FC236}">
                      <a16:creationId xmlns:a16="http://schemas.microsoft.com/office/drawing/2014/main" id="{5B611942-A154-0A24-2176-BBB56AA0CA6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3" name="Straight Connector 32">
                    <a:extLst>
                      <a:ext uri="{FF2B5EF4-FFF2-40B4-BE49-F238E27FC236}">
                        <a16:creationId xmlns:a16="http://schemas.microsoft.com/office/drawing/2014/main" id="{3D6625D6-8B0F-4100-15D3-0E1A43A8C61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FC94599-D122-38B2-FD07-52BE8B20ABA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5" name="Rectangle 30">
                    <a:extLst>
                      <a:ext uri="{FF2B5EF4-FFF2-40B4-BE49-F238E27FC236}">
                        <a16:creationId xmlns:a16="http://schemas.microsoft.com/office/drawing/2014/main" id="{4E44F1B1-4DD5-1B1C-478D-B91AC577BA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0">
                    <a:extLst>
                      <a:ext uri="{FF2B5EF4-FFF2-40B4-BE49-F238E27FC236}">
                        <a16:creationId xmlns:a16="http://schemas.microsoft.com/office/drawing/2014/main" id="{214BC9FA-7F74-A6C0-9617-623E79DF11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CE533219-C65B-9694-CE38-99FACCF150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1" name="Freeform: Shape 141">
                    <a:extLst>
                      <a:ext uri="{FF2B5EF4-FFF2-40B4-BE49-F238E27FC236}">
                        <a16:creationId xmlns:a16="http://schemas.microsoft.com/office/drawing/2014/main" id="{A97CD365-7A7A-90D7-CFD3-ED85A55BDA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2" name="Freeform: Shape 142">
                    <a:extLst>
                      <a:ext uri="{FF2B5EF4-FFF2-40B4-BE49-F238E27FC236}">
                        <a16:creationId xmlns:a16="http://schemas.microsoft.com/office/drawing/2014/main" id="{F70FCC99-35D9-C4BB-8494-EF48EF272A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24" name="Group 23">
                <a:extLst>
                  <a:ext uri="{FF2B5EF4-FFF2-40B4-BE49-F238E27FC236}">
                    <a16:creationId xmlns:a16="http://schemas.microsoft.com/office/drawing/2014/main" id="{A57C1716-7C81-4A32-8CC4-C71C077FCD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5" name="Group 24">
                  <a:extLst>
                    <a:ext uri="{FF2B5EF4-FFF2-40B4-BE49-F238E27FC236}">
                      <a16:creationId xmlns:a16="http://schemas.microsoft.com/office/drawing/2014/main" id="{2B6AD793-C4F0-BDE4-7AE4-14142B552D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7" name="Freeform 68">
                    <a:extLst>
                      <a:ext uri="{FF2B5EF4-FFF2-40B4-BE49-F238E27FC236}">
                        <a16:creationId xmlns:a16="http://schemas.microsoft.com/office/drawing/2014/main" id="{2B86639D-FA8C-1586-0EF9-0DDFAFC0CB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D2ABB00E-E286-783E-1974-7C4A134C7B4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6" name="Line 70">
                  <a:extLst>
                    <a:ext uri="{FF2B5EF4-FFF2-40B4-BE49-F238E27FC236}">
                      <a16:creationId xmlns:a16="http://schemas.microsoft.com/office/drawing/2014/main" id="{DC7C8E73-5391-0772-2BFF-60BC9B7F45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8" name="Date Placeholder 37">
            <a:extLst>
              <a:ext uri="{FF2B5EF4-FFF2-40B4-BE49-F238E27FC236}">
                <a16:creationId xmlns:a16="http://schemas.microsoft.com/office/drawing/2014/main" id="{EDE5DA25-6B46-B9A6-7FFC-464C5E761618}"/>
              </a:ext>
            </a:extLst>
          </p:cNvPr>
          <p:cNvSpPr>
            <a:spLocks noGrp="1"/>
          </p:cNvSpPr>
          <p:nvPr>
            <p:ph type="dt" sz="half" idx="10"/>
          </p:nvPr>
        </p:nvSpPr>
        <p:spPr/>
        <p:txBody>
          <a:bodyPr/>
          <a:lstStyle/>
          <a:p>
            <a:r>
              <a:rPr lang="en-US" dirty="0"/>
              <a:t>20XX</a:t>
            </a:r>
          </a:p>
        </p:txBody>
      </p:sp>
      <p:sp>
        <p:nvSpPr>
          <p:cNvPr id="39" name="Footer Placeholder 38">
            <a:extLst>
              <a:ext uri="{FF2B5EF4-FFF2-40B4-BE49-F238E27FC236}">
                <a16:creationId xmlns:a16="http://schemas.microsoft.com/office/drawing/2014/main" id="{B787A52D-676F-1CF6-882D-92C6022BCAE6}"/>
              </a:ext>
            </a:extLst>
          </p:cNvPr>
          <p:cNvSpPr>
            <a:spLocks noGrp="1"/>
          </p:cNvSpPr>
          <p:nvPr>
            <p:ph type="ftr" sz="quarter" idx="11"/>
          </p:nvPr>
        </p:nvSpPr>
        <p:spPr/>
        <p:txBody>
          <a:bodyPr/>
          <a:lstStyle/>
          <a:p>
            <a:r>
              <a:rPr lang="en-US" dirty="0"/>
              <a:t>Sample Footer Text</a:t>
            </a:r>
          </a:p>
        </p:txBody>
      </p:sp>
      <p:sp>
        <p:nvSpPr>
          <p:cNvPr id="40" name="Slide Number Placeholder 39">
            <a:extLst>
              <a:ext uri="{FF2B5EF4-FFF2-40B4-BE49-F238E27FC236}">
                <a16:creationId xmlns:a16="http://schemas.microsoft.com/office/drawing/2014/main" id="{EB85D4D9-091D-3BB4-EEF9-080683D48CE9}"/>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349D3643-667E-326E-DF16-007B8A67F8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487028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12648" y="5303520"/>
            <a:ext cx="8778240" cy="548640"/>
          </a:xfrm>
        </p:spPr>
        <p:txBody>
          <a:bodyPr anchor="ctr">
            <a:noAutofit/>
          </a:bodyPr>
          <a:lstStyle>
            <a:lvl1pPr marL="0" indent="0" algn="l">
              <a:lnSpc>
                <a:spcPct val="100000"/>
              </a:lnSpc>
              <a:buNone/>
              <a:defRPr sz="2000" b="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188720"/>
            <a:ext cx="8778240" cy="365760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286035314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tx2"/>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3BF9B84-1206-173F-EAC3-2F5354E4E4F6}"/>
              </a:ext>
            </a:extLst>
          </p:cNvPr>
          <p:cNvSpPr>
            <a:spLocks noGrp="1"/>
          </p:cNvSpPr>
          <p:nvPr>
            <p:ph type="dt" sz="half" idx="10"/>
          </p:nvPr>
        </p:nvSpPr>
        <p:spPr/>
        <p:txBody>
          <a:bodyPr/>
          <a:lstStyle>
            <a:lvl1pPr>
              <a:defRPr>
                <a:solidFill>
                  <a:schemeClr val="bg1">
                    <a:lumMod val="65000"/>
                    <a:lumOff val="35000"/>
                  </a:schemeClr>
                </a:solidFill>
              </a:defRPr>
            </a:lvl1pPr>
          </a:lstStyle>
          <a:p>
            <a:r>
              <a:rPr lang="en-US" dirty="0"/>
              <a:t>20XX</a:t>
            </a:r>
          </a:p>
        </p:txBody>
      </p:sp>
      <p:sp>
        <p:nvSpPr>
          <p:cNvPr id="8" name="Footer Placeholder 7">
            <a:extLst>
              <a:ext uri="{FF2B5EF4-FFF2-40B4-BE49-F238E27FC236}">
                <a16:creationId xmlns:a16="http://schemas.microsoft.com/office/drawing/2014/main" id="{85777012-FF09-2955-E37E-D84DE60BFFD7}"/>
              </a:ext>
            </a:extLst>
          </p:cNvPr>
          <p:cNvSpPr>
            <a:spLocks noGrp="1"/>
          </p:cNvSpPr>
          <p:nvPr>
            <p:ph type="ftr" sz="quarter" idx="11"/>
          </p:nvPr>
        </p:nvSpPr>
        <p:spPr/>
        <p:txBody>
          <a:bodyPr/>
          <a:lstStyle>
            <a:lvl1pPr>
              <a:defRPr>
                <a:solidFill>
                  <a:schemeClr val="bg1">
                    <a:lumMod val="65000"/>
                    <a:lumOff val="35000"/>
                  </a:schemeClr>
                </a:solidFill>
              </a:defRPr>
            </a:lvl1pPr>
          </a:lstStyle>
          <a:p>
            <a:r>
              <a:rPr lang="en-US" dirty="0"/>
              <a:t>Sample Footer Text</a:t>
            </a:r>
          </a:p>
        </p:txBody>
      </p:sp>
      <p:sp>
        <p:nvSpPr>
          <p:cNvPr id="9" name="Slide Number Placeholder 8">
            <a:extLst>
              <a:ext uri="{FF2B5EF4-FFF2-40B4-BE49-F238E27FC236}">
                <a16:creationId xmlns:a16="http://schemas.microsoft.com/office/drawing/2014/main" id="{585D0419-0817-758C-FCD5-1FD1EEE6AF2A}"/>
              </a:ext>
            </a:extLst>
          </p:cNvPr>
          <p:cNvSpPr>
            <a:spLocks noGrp="1"/>
          </p:cNvSpPr>
          <p:nvPr>
            <p:ph type="sldNum" sz="quarter" idx="12"/>
          </p:nvPr>
        </p:nvSpPr>
        <p:spPr/>
        <p:txBody>
          <a:bodyPr/>
          <a:lstStyle>
            <a:lvl1pPr>
              <a:defRPr>
                <a:solidFill>
                  <a:schemeClr val="bg1">
                    <a:lumMod val="65000"/>
                    <a:lumOff val="35000"/>
                  </a:schemeClr>
                </a:solidFill>
              </a:defRPr>
            </a:lvl1p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87B25E08-7F85-EEBE-347D-2C58E82FA31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4987925" y="49440"/>
            <a:ext cx="2216150" cy="1177924"/>
            <a:chOff x="4987925" y="2840038"/>
            <a:chExt cx="2216150" cy="1177924"/>
          </a:xfrm>
        </p:grpSpPr>
        <p:sp>
          <p:nvSpPr>
            <p:cNvPr id="5" name="Rectangle 4">
              <a:extLst>
                <a:ext uri="{FF2B5EF4-FFF2-40B4-BE49-F238E27FC236}">
                  <a16:creationId xmlns:a16="http://schemas.microsoft.com/office/drawing/2014/main" id="{4DC06BB2-68EC-DEC4-7129-2A0E48E3B5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0832F3D2-C5FA-4E83-6685-08CA600B189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0" name="Group 9">
                <a:extLst>
                  <a:ext uri="{FF2B5EF4-FFF2-40B4-BE49-F238E27FC236}">
                    <a16:creationId xmlns:a16="http://schemas.microsoft.com/office/drawing/2014/main" id="{C5890F6F-4AE1-B659-4D3E-60846190E3F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5" name="Freeform 68">
                  <a:extLst>
                    <a:ext uri="{FF2B5EF4-FFF2-40B4-BE49-F238E27FC236}">
                      <a16:creationId xmlns:a16="http://schemas.microsoft.com/office/drawing/2014/main" id="{9D8D7C35-1556-5858-4702-C7D4E838B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C3C5FB31-6CDE-74CC-ED72-B65943E4C2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5A9A7064-4FC4-2763-1CB1-02229FDCB3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FBE0AE6B-8730-F793-4056-EBD82EC1066E}"/>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2" name="Freeform 68">
                  <a:extLst>
                    <a:ext uri="{FF2B5EF4-FFF2-40B4-BE49-F238E27FC236}">
                      <a16:creationId xmlns:a16="http://schemas.microsoft.com/office/drawing/2014/main" id="{B86231CF-4518-2AC5-1CDC-E4C62D3602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DE705837-6AFF-390C-44B1-397EBAFF33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6873C17A-B4A8-79DA-398E-F218CF9D58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8" name="Straight Connector 17">
            <a:extLst>
              <a:ext uri="{FF2B5EF4-FFF2-40B4-BE49-F238E27FC236}">
                <a16:creationId xmlns:a16="http://schemas.microsoft.com/office/drawing/2014/main" id="{B48A30F9-EC2B-708F-CFF0-8A84E881A6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826000" y="4754880"/>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03520"/>
            <a:ext cx="9198864" cy="548640"/>
          </a:xfrm>
        </p:spPr>
        <p:txBody>
          <a:bodyPr anchor="ctr">
            <a:noAutofit/>
          </a:bodyPr>
          <a:lstStyle>
            <a:lvl1pPr marL="0" indent="0" algn="ctr">
              <a:lnSpc>
                <a:spcPct val="100000"/>
              </a:lnSpc>
              <a:buNone/>
              <a:defRPr sz="2000" b="0" cap="all" spc="100" baseline="0">
                <a:solidFill>
                  <a:schemeClr val="bg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algn="ctr">
              <a:lnSpc>
                <a:spcPct val="100000"/>
              </a:lnSpc>
              <a:defRPr sz="4000" b="0">
                <a:solidFill>
                  <a:schemeClr val="bg1">
                    <a:lumMod val="75000"/>
                    <a:lumOff val="25000"/>
                  </a:schemeClr>
                </a:solidFill>
              </a:defRPr>
            </a:lvl1pPr>
          </a:lstStyle>
          <a:p>
            <a:r>
              <a:rPr lang="en-US" dirty="0"/>
              <a:t>Click to edit Quote</a:t>
            </a:r>
          </a:p>
        </p:txBody>
      </p:sp>
    </p:spTree>
    <p:extLst>
      <p:ext uri="{BB962C8B-B14F-4D97-AF65-F5344CB8AC3E}">
        <p14:creationId xmlns:p14="http://schemas.microsoft.com/office/powerpoint/2010/main" val="18843781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78F442-2FC9-4DB8-620F-79A1D4707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12192001" cy="4986425"/>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250372" y="239487"/>
            <a:ext cx="11691255" cy="4461693"/>
          </a:xfrm>
          <a:blipFill dpi="0" rotWithShape="1">
            <a:blip r:embed="rId2">
              <a:alphaModFix amt="60000"/>
            </a:blip>
            <a:srcRect/>
            <a:stretch>
              <a:fillRect l="1" t="1" r="-8000" b="-22000"/>
            </a:stretch>
          </a:blipFill>
        </p:spPr>
        <p:txBody>
          <a:bodyPr/>
          <a:lstStyle/>
          <a:p>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5972628"/>
            <a:ext cx="10972800" cy="548640"/>
          </a:xfrm>
        </p:spPr>
        <p:txBody>
          <a:bodyPr anchor="t">
            <a:normAutofit/>
          </a:bodyPr>
          <a:lstStyle>
            <a:lvl1pPr marL="0" indent="0" algn="ctr">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218032"/>
            <a:ext cx="10972800" cy="786384"/>
          </a:xfrm>
        </p:spPr>
        <p:txBody>
          <a:bodyPr anchor="b">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163172328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6C1257C-9B41-78D7-C9C0-2B25AECC26D2}"/>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560AC85C-5293-C84A-0E4C-5F5E14E2C1E2}"/>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A1CEA57E-D067-1644-60AE-1AA532586395}"/>
              </a:ext>
            </a:extLst>
          </p:cNvPr>
          <p:cNvSpPr>
            <a:spLocks noGrp="1"/>
          </p:cNvSpPr>
          <p:nvPr>
            <p:ph type="sldNum" sz="quarter" idx="12"/>
          </p:nvPr>
        </p:nvSpPr>
        <p:spPr/>
        <p:txBody>
          <a:body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4BC73ACC-D2E1-A902-9CFD-5514C0EB843E}"/>
              </a:ext>
            </a:extLst>
          </p:cNvPr>
          <p:cNvGrpSpPr/>
          <p:nvPr/>
        </p:nvGrpSpPr>
        <p:grpSpPr>
          <a:xfrm>
            <a:off x="10345635" y="649304"/>
            <a:ext cx="698051" cy="1372591"/>
            <a:chOff x="1079500" y="649304"/>
            <a:chExt cx="698051" cy="1372591"/>
          </a:xfrm>
        </p:grpSpPr>
        <p:sp>
          <p:nvSpPr>
            <p:cNvPr id="5" name="Oval 4">
              <a:extLst>
                <a:ext uri="{FF2B5EF4-FFF2-40B4-BE49-F238E27FC236}">
                  <a16:creationId xmlns:a16="http://schemas.microsoft.com/office/drawing/2014/main" id="{3A8F7568-F65C-1826-02F4-71D36A34505E}"/>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grpSp>
          <p:nvGrpSpPr>
            <p:cNvPr id="6" name="Group 5">
              <a:extLst>
                <a:ext uri="{FF2B5EF4-FFF2-40B4-BE49-F238E27FC236}">
                  <a16:creationId xmlns:a16="http://schemas.microsoft.com/office/drawing/2014/main" id="{CD9F4D79-EF81-3DAC-E6F0-9966B3BA8B66}"/>
                </a:ext>
              </a:extLst>
            </p:cNvPr>
            <p:cNvGrpSpPr/>
            <p:nvPr/>
          </p:nvGrpSpPr>
          <p:grpSpPr>
            <a:xfrm rot="10800000">
              <a:off x="1079500" y="952167"/>
              <a:ext cx="641184" cy="1069728"/>
              <a:chOff x="6484111" y="2967038"/>
              <a:chExt cx="641184" cy="1069728"/>
            </a:xfrm>
          </p:grpSpPr>
          <p:grpSp>
            <p:nvGrpSpPr>
              <p:cNvPr id="10" name="Group 9">
                <a:extLst>
                  <a:ext uri="{FF2B5EF4-FFF2-40B4-BE49-F238E27FC236}">
                    <a16:creationId xmlns:a16="http://schemas.microsoft.com/office/drawing/2014/main" id="{765DCA08-C13A-7307-8DFC-CBA8E4CCE422}"/>
                  </a:ext>
                </a:extLst>
              </p:cNvPr>
              <p:cNvGrpSpPr/>
              <p:nvPr/>
            </p:nvGrpSpPr>
            <p:grpSpPr>
              <a:xfrm>
                <a:off x="6808136" y="2967038"/>
                <a:ext cx="317159" cy="932400"/>
                <a:chOff x="6808136" y="2967038"/>
                <a:chExt cx="317159" cy="932400"/>
              </a:xfrm>
            </p:grpSpPr>
            <p:sp>
              <p:nvSpPr>
                <p:cNvPr id="15" name="Freeform 68">
                  <a:extLst>
                    <a:ext uri="{FF2B5EF4-FFF2-40B4-BE49-F238E27FC236}">
                      <a16:creationId xmlns:a16="http://schemas.microsoft.com/office/drawing/2014/main" id="{F27AC9C8-5613-A519-4CEB-29DEE249E3C0}"/>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87BACDFB-87E3-1AF8-DD12-17A45E4223B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C2D2B8AE-E1D9-05B9-65C3-8AA338C82B2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20221997-1E60-D165-D6DD-259C80A46B02}"/>
                  </a:ext>
                </a:extLst>
              </p:cNvPr>
              <p:cNvGrpSpPr/>
              <p:nvPr/>
            </p:nvGrpSpPr>
            <p:grpSpPr>
              <a:xfrm rot="18900000" flipH="1">
                <a:off x="6484111" y="3104366"/>
                <a:ext cx="317159" cy="932400"/>
                <a:chOff x="6808136" y="2967038"/>
                <a:chExt cx="317159" cy="932400"/>
              </a:xfrm>
            </p:grpSpPr>
            <p:sp>
              <p:nvSpPr>
                <p:cNvPr id="12" name="Freeform 68">
                  <a:extLst>
                    <a:ext uri="{FF2B5EF4-FFF2-40B4-BE49-F238E27FC236}">
                      <a16:creationId xmlns:a16="http://schemas.microsoft.com/office/drawing/2014/main" id="{FE3286D6-38FC-8B18-9012-A8EB46C5F285}"/>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3B79B884-3CA9-39CF-2020-ACD13718D1F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3C4A024D-7F6B-26A2-E0CF-77BDF5DFC4BC}"/>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8" name="Straight Connector 17">
            <a:extLst>
              <a:ext uri="{FF2B5EF4-FFF2-40B4-BE49-F238E27FC236}">
                <a16:creationId xmlns:a16="http://schemas.microsoft.com/office/drawing/2014/main" id="{27DC5E14-FC0C-F458-FA29-6BC96E2CB2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475488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12648" y="5303520"/>
            <a:ext cx="8961120" cy="548640"/>
          </a:xfrm>
        </p:spPr>
        <p:txBody>
          <a:bodyPr anchor="ctr">
            <a:noAutofit/>
          </a:bodyPr>
          <a:lstStyle>
            <a:lvl1pPr marL="0" indent="0" algn="l">
              <a:lnSpc>
                <a:spcPct val="100000"/>
              </a:lnSpc>
              <a:buNone/>
              <a:defRPr sz="2000" b="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33206873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802CF08-CC52-E7E8-E565-6700958B4105}"/>
              </a:ext>
            </a:extLst>
          </p:cNvPr>
          <p:cNvSpPr>
            <a:spLocks noGrp="1"/>
          </p:cNvSpPr>
          <p:nvPr>
            <p:ph type="dt" sz="half" idx="15"/>
          </p:nvPr>
        </p:nvSpPr>
        <p:spPr/>
        <p:txBody>
          <a:bodyPr/>
          <a:lstStyle/>
          <a:p>
            <a:r>
              <a:rPr lang="en-US" dirty="0"/>
              <a:t>20XX</a:t>
            </a:r>
          </a:p>
        </p:txBody>
      </p:sp>
      <p:sp>
        <p:nvSpPr>
          <p:cNvPr id="4" name="Footer Placeholder 3">
            <a:extLst>
              <a:ext uri="{FF2B5EF4-FFF2-40B4-BE49-F238E27FC236}">
                <a16:creationId xmlns:a16="http://schemas.microsoft.com/office/drawing/2014/main" id="{0823CA10-9755-BD67-C4D3-8A1BB620AEF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2103120"/>
            <a:ext cx="518160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2103120"/>
            <a:ext cx="518160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Tree>
    <p:extLst>
      <p:ext uri="{BB962C8B-B14F-4D97-AF65-F5344CB8AC3E}">
        <p14:creationId xmlns:p14="http://schemas.microsoft.com/office/powerpoint/2010/main" val="16910771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866B88E-A044-C4DC-1BA4-55C08C26B3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0A6A0CCB-705E-C253-8F03-FFD90DF2B23A}"/>
              </a:ext>
            </a:extLst>
          </p:cNvPr>
          <p:cNvSpPr>
            <a:spLocks noGrp="1"/>
          </p:cNvSpPr>
          <p:nvPr>
            <p:ph type="dt" sz="half" idx="15"/>
          </p:nvPr>
        </p:nvSpPr>
        <p:spPr/>
        <p:txBody>
          <a:bodyPr/>
          <a:lstStyle/>
          <a:p>
            <a:r>
              <a:rPr lang="en-US" dirty="0"/>
              <a:t>20XX</a:t>
            </a:r>
          </a:p>
        </p:txBody>
      </p:sp>
      <p:sp>
        <p:nvSpPr>
          <p:cNvPr id="10" name="Footer Placeholder 9">
            <a:extLst>
              <a:ext uri="{FF2B5EF4-FFF2-40B4-BE49-F238E27FC236}">
                <a16:creationId xmlns:a16="http://schemas.microsoft.com/office/drawing/2014/main" id="{9521B30A-7545-CD0D-C650-142227AAF7BF}"/>
              </a:ext>
            </a:extLst>
          </p:cNvPr>
          <p:cNvSpPr>
            <a:spLocks noGrp="1"/>
          </p:cNvSpPr>
          <p:nvPr>
            <p:ph type="ftr" sz="quarter" idx="16"/>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6F133E4C-C0E4-908F-E2F3-671E3A4141ED}"/>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926080"/>
            <a:ext cx="5157788" cy="3291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926080"/>
            <a:ext cx="5183188" cy="3291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2286000"/>
            <a:ext cx="5157787" cy="559834"/>
          </a:xfrm>
        </p:spPr>
        <p:txBody>
          <a:bodyPr anchor="b">
            <a:noAutofit/>
          </a:bodyPr>
          <a:lstStyle>
            <a:lvl1pPr marL="0" indent="0">
              <a:lnSpc>
                <a:spcPct val="90000"/>
              </a:lnSpc>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2286000"/>
            <a:ext cx="5183188" cy="559834"/>
          </a:xfrm>
        </p:spPr>
        <p:txBody>
          <a:bodyPr anchor="b">
            <a:noAutofit/>
          </a:bodyPr>
          <a:lstStyle>
            <a:lvl1pPr marL="0" indent="0">
              <a:lnSpc>
                <a:spcPct val="90000"/>
              </a:lnSpc>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33856"/>
          </a:xfrm>
        </p:spPr>
        <p:txBody>
          <a:bodyPr/>
          <a:lstStyle/>
          <a:p>
            <a:r>
              <a:rPr lang="en-US"/>
              <a:t>Click to edit Master title style</a:t>
            </a:r>
            <a:endParaRPr lang="en-US" dirty="0"/>
          </a:p>
        </p:txBody>
      </p:sp>
    </p:spTree>
    <p:extLst>
      <p:ext uri="{BB962C8B-B14F-4D97-AF65-F5344CB8AC3E}">
        <p14:creationId xmlns:p14="http://schemas.microsoft.com/office/powerpoint/2010/main" val="23897196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2EAD9F9-0A12-AB31-3587-C0D1DF4DEC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0C7D3A48-0BDC-1551-7C27-D4E0D0023153}"/>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BE5A6371-065A-A2ED-6A80-D16F74C096DB}"/>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A9700336-1570-20F3-84A6-5FD60D83123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321594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1BD33CF-162C-4EE7-C7A7-70481746BE4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ABCABE8C-EDAC-3C86-D131-D91C7EACA4D4}"/>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F603CBA-7C20-93AF-42F2-16F2FD48867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455138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A9C1544C-C3DE-FEB0-1F42-810BC258D317}"/>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6A1C13AC-DECD-4472-34A9-15473A54B7C2}"/>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52772E20-C3BC-555A-1802-79F5A626B0F2}"/>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5" name="Straight Connector 4">
            <a:extLst>
              <a:ext uri="{FF2B5EF4-FFF2-40B4-BE49-F238E27FC236}">
                <a16:creationId xmlns:a16="http://schemas.microsoft.com/office/drawing/2014/main" id="{8829B4E3-A63E-1B70-226F-7154DB050BC0}"/>
              </a:ext>
              <a:ext uri="{C183D7F6-B498-43B3-948B-1728B52AA6E4}">
                <adec:decorative xmlns:adec="http://schemas.microsoft.com/office/drawing/2017/decorative" val="0"/>
              </a:ext>
            </a:extLst>
          </p:cNvPr>
          <p:cNvCxnSpPr>
            <a:cxnSpLocks/>
          </p:cNvCxnSpPr>
          <p:nvPr/>
        </p:nvCxnSpPr>
        <p:spPr>
          <a:xfrm>
            <a:off x="4667221"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993263"/>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0460429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1470E552-C412-44E4-4F23-0816FAFC138E}"/>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8BA48D00-D1D1-1D87-BF5D-BEE2316473C3}"/>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308BF49C-FDC0-9F1E-2E75-171FACEA0D07}"/>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a:blip r:embed="rId2">
              <a:alphaModFix amt="60000"/>
            </a:blip>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9793440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A075BC2-2366-61B0-6D33-330EA75DF0F0}"/>
              </a:ext>
            </a:extLst>
          </p:cNvPr>
          <p:cNvSpPr>
            <a:spLocks noGrp="1"/>
          </p:cNvSpPr>
          <p:nvPr>
            <p:ph type="dt" sz="half" idx="14"/>
          </p:nvPr>
        </p:nvSpPr>
        <p:spPr/>
        <p:txBody>
          <a:bodyPr/>
          <a:lstStyle>
            <a:lvl1pPr>
              <a:defRPr>
                <a:solidFill>
                  <a:schemeClr val="tx1">
                    <a:lumMod val="65000"/>
                    <a:lumOff val="35000"/>
                  </a:schemeClr>
                </a:solidFill>
              </a:defRPr>
            </a:lvl1pPr>
          </a:lstStyle>
          <a:p>
            <a:r>
              <a:rPr lang="en-US" dirty="0"/>
              <a:t>20XX</a:t>
            </a:r>
          </a:p>
        </p:txBody>
      </p:sp>
      <p:sp>
        <p:nvSpPr>
          <p:cNvPr id="7" name="Footer Placeholder 6">
            <a:extLst>
              <a:ext uri="{FF2B5EF4-FFF2-40B4-BE49-F238E27FC236}">
                <a16:creationId xmlns:a16="http://schemas.microsoft.com/office/drawing/2014/main" id="{9497CAE9-979D-5626-7BE4-27D034EF2754}"/>
              </a:ext>
            </a:extLst>
          </p:cNvPr>
          <p:cNvSpPr>
            <a:spLocks noGrp="1"/>
          </p:cNvSpPr>
          <p:nvPr>
            <p:ph type="ftr" sz="quarter" idx="15"/>
          </p:nvPr>
        </p:nvSpPr>
        <p:spPr/>
        <p:txBody>
          <a:bodyPr/>
          <a:lstStyle>
            <a:lvl1pPr>
              <a:defRPr>
                <a:solidFill>
                  <a:schemeClr val="tx1">
                    <a:lumMod val="65000"/>
                    <a:lumOff val="35000"/>
                  </a:schemeClr>
                </a:solidFill>
              </a:defRPr>
            </a:lvl1pPr>
          </a:lstStyle>
          <a:p>
            <a:r>
              <a:rPr lang="en-US" dirty="0"/>
              <a:t>Sample Footer Text</a:t>
            </a:r>
          </a:p>
        </p:txBody>
      </p:sp>
      <p:sp>
        <p:nvSpPr>
          <p:cNvPr id="9" name="Slide Number Placeholder 8">
            <a:extLst>
              <a:ext uri="{FF2B5EF4-FFF2-40B4-BE49-F238E27FC236}">
                <a16:creationId xmlns:a16="http://schemas.microsoft.com/office/drawing/2014/main" id="{58E4558C-BD2F-996E-C3A8-6B48CC72E1E9}"/>
              </a:ext>
            </a:extLst>
          </p:cNvPr>
          <p:cNvSpPr>
            <a:spLocks noGrp="1"/>
          </p:cNvSpPr>
          <p:nvPr>
            <p:ph type="sldNum" sz="quarter" idx="16"/>
          </p:nvPr>
        </p:nvSpPr>
        <p:spPr/>
        <p:txBody>
          <a:bodyPr/>
          <a:lstStyle>
            <a:lvl1pPr>
              <a:defRPr>
                <a:solidFill>
                  <a:schemeClr val="tx1">
                    <a:lumMod val="65000"/>
                    <a:lumOff val="35000"/>
                  </a:schemeClr>
                </a:solidFill>
              </a:defRPr>
            </a:lvl1pPr>
          </a:lstStyle>
          <a:p>
            <a:fld id="{CC057153-B650-4DEB-B370-79DDCFDCE934}" type="slidenum">
              <a:rPr lang="en-US" smtClean="0"/>
              <a:pPr/>
              <a:t>‹#›</a:t>
            </a:fld>
            <a:endParaRPr lang="en-US" dirty="0"/>
          </a:p>
        </p:txBody>
      </p:sp>
      <p:grpSp>
        <p:nvGrpSpPr>
          <p:cNvPr id="17" name="Group 16">
            <a:extLst>
              <a:ext uri="{FF2B5EF4-FFF2-40B4-BE49-F238E27FC236}">
                <a16:creationId xmlns:a16="http://schemas.microsoft.com/office/drawing/2014/main" id="{38D1B241-A1C5-B50A-03AF-D16D7E07C921}"/>
              </a:ext>
            </a:extLst>
          </p:cNvPr>
          <p:cNvGrpSpPr/>
          <p:nvPr/>
        </p:nvGrpSpPr>
        <p:grpSpPr>
          <a:xfrm>
            <a:off x="10345635" y="649304"/>
            <a:ext cx="698051" cy="1372591"/>
            <a:chOff x="1079500" y="649304"/>
            <a:chExt cx="698051" cy="1372591"/>
          </a:xfrm>
        </p:grpSpPr>
        <p:sp>
          <p:nvSpPr>
            <p:cNvPr id="4" name="Oval 3">
              <a:extLst>
                <a:ext uri="{FF2B5EF4-FFF2-40B4-BE49-F238E27FC236}">
                  <a16:creationId xmlns:a16="http://schemas.microsoft.com/office/drawing/2014/main" id="{C0430193-32D1-2094-3948-CB8A4044E473}"/>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grpSp>
          <p:nvGrpSpPr>
            <p:cNvPr id="5" name="Group 4">
              <a:extLst>
                <a:ext uri="{FF2B5EF4-FFF2-40B4-BE49-F238E27FC236}">
                  <a16:creationId xmlns:a16="http://schemas.microsoft.com/office/drawing/2014/main" id="{2BDC8FB4-E269-1757-B605-3B7CA1D31BFD}"/>
                </a:ext>
              </a:extLst>
            </p:cNvPr>
            <p:cNvGrpSpPr/>
            <p:nvPr/>
          </p:nvGrpSpPr>
          <p:grpSpPr>
            <a:xfrm rot="10800000">
              <a:off x="1079500" y="952167"/>
              <a:ext cx="641184" cy="1069728"/>
              <a:chOff x="6484111" y="2967038"/>
              <a:chExt cx="641184" cy="1069728"/>
            </a:xfrm>
          </p:grpSpPr>
          <p:grpSp>
            <p:nvGrpSpPr>
              <p:cNvPr id="6" name="Group 5">
                <a:extLst>
                  <a:ext uri="{FF2B5EF4-FFF2-40B4-BE49-F238E27FC236}">
                    <a16:creationId xmlns:a16="http://schemas.microsoft.com/office/drawing/2014/main" id="{2BE6CDB3-6726-9490-DEFE-33AADCF70635}"/>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8337956-08FC-C308-3EE6-4F7DF7EE524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3561E4FD-2BE7-0830-421A-88B523F36A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A98ECA2-F73C-C349-4C85-034EBD520BBE}"/>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1BAE2C74-92F3-9DF1-0D28-8DA40DC6F702}"/>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7FC40551-D184-C866-BC03-18A5875790C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728A4A07-2267-BCEE-D29A-1AC7DB34791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CF1D3057-1CB5-2D6F-F329-7B377DA203C9}"/>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8" name="Straight Connector 17">
            <a:extLst>
              <a:ext uri="{FF2B5EF4-FFF2-40B4-BE49-F238E27FC236}">
                <a16:creationId xmlns:a16="http://schemas.microsoft.com/office/drawing/2014/main" id="{5568EC06-0A8D-764E-AB11-B5EF28F70102}"/>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328198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normAutofit/>
          </a:bodyPr>
          <a:lstStyle>
            <a:lvl1pPr marL="0" indent="0">
              <a:buNone/>
              <a:defRPr sz="1800">
                <a:solidFill>
                  <a:schemeClr val="tx1">
                    <a:lumMod val="65000"/>
                    <a:lumOff val="35000"/>
                  </a:schemeClr>
                </a:solidFill>
              </a:defRPr>
            </a:lvl1pPr>
            <a:lvl2pPr marL="228600" indent="0">
              <a:buNone/>
              <a:defRPr sz="1800">
                <a:solidFill>
                  <a:schemeClr val="tx1">
                    <a:lumMod val="65000"/>
                    <a:lumOff val="35000"/>
                  </a:schemeClr>
                </a:solidFill>
              </a:defRPr>
            </a:lvl2pPr>
            <a:lvl3pPr marL="457200" indent="0">
              <a:buNone/>
              <a:defRPr sz="1800">
                <a:solidFill>
                  <a:schemeClr val="tx1">
                    <a:lumMod val="65000"/>
                    <a:lumOff val="35000"/>
                  </a:schemeClr>
                </a:solidFill>
              </a:defRPr>
            </a:lvl3pPr>
            <a:lvl4pPr marL="685800" indent="0">
              <a:buNone/>
              <a:defRPr sz="1800">
                <a:solidFill>
                  <a:schemeClr val="tx1">
                    <a:lumMod val="65000"/>
                    <a:lumOff val="35000"/>
                  </a:schemeClr>
                </a:solidFill>
              </a:defRPr>
            </a:lvl4pPr>
            <a:lvl5pPr marL="914400" indent="0">
              <a:buNone/>
              <a:defRPr sz="18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4000">
                <a:solidFill>
                  <a:schemeClr val="tx1">
                    <a:lumMod val="75000"/>
                    <a:lumOff val="25000"/>
                  </a:schemeClr>
                </a:solidFill>
              </a:defRPr>
            </a:lvl1pPr>
          </a:lstStyle>
          <a:p>
            <a:r>
              <a:rPr lang="en-US" dirty="0"/>
              <a:t>Click to edit Master title style</a:t>
            </a:r>
          </a:p>
        </p:txBody>
      </p:sp>
    </p:spTree>
    <p:extLst>
      <p:ext uri="{BB962C8B-B14F-4D97-AF65-F5344CB8AC3E}">
        <p14:creationId xmlns:p14="http://schemas.microsoft.com/office/powerpoint/2010/main" val="4131150589"/>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9A41DF4-6E58-44F6-EC8C-D43561BDE708}"/>
              </a:ext>
            </a:extLst>
          </p:cNvPr>
          <p:cNvSpPr>
            <a:spLocks noGrp="1"/>
          </p:cNvSpPr>
          <p:nvPr>
            <p:ph type="dt" sz="half" idx="15"/>
          </p:nvPr>
        </p:nvSpPr>
        <p:spPr/>
        <p:txBody>
          <a:bodyPr/>
          <a:lstStyle>
            <a:lvl1pPr>
              <a:defRPr>
                <a:solidFill>
                  <a:schemeClr val="tx1">
                    <a:lumMod val="65000"/>
                    <a:lumOff val="35000"/>
                  </a:schemeClr>
                </a:solidFill>
              </a:defRPr>
            </a:lvl1pPr>
          </a:lstStyle>
          <a:p>
            <a:r>
              <a:rPr lang="en-US" dirty="0"/>
              <a:t>20XX</a:t>
            </a:r>
          </a:p>
        </p:txBody>
      </p:sp>
      <p:sp>
        <p:nvSpPr>
          <p:cNvPr id="8" name="Footer Placeholder 7">
            <a:extLst>
              <a:ext uri="{FF2B5EF4-FFF2-40B4-BE49-F238E27FC236}">
                <a16:creationId xmlns:a16="http://schemas.microsoft.com/office/drawing/2014/main" id="{C46CE9A2-F361-F415-F937-0301DA22842E}"/>
              </a:ext>
            </a:extLst>
          </p:cNvPr>
          <p:cNvSpPr>
            <a:spLocks noGrp="1"/>
          </p:cNvSpPr>
          <p:nvPr>
            <p:ph type="ftr" sz="quarter" idx="16"/>
          </p:nvPr>
        </p:nvSpPr>
        <p:spPr/>
        <p:txBody>
          <a:bodyPr/>
          <a:lstStyle>
            <a:lvl1pPr>
              <a:defRPr>
                <a:solidFill>
                  <a:schemeClr val="tx1">
                    <a:lumMod val="65000"/>
                    <a:lumOff val="35000"/>
                  </a:schemeClr>
                </a:solidFill>
              </a:defRPr>
            </a:lvl1pPr>
          </a:lstStyle>
          <a:p>
            <a:r>
              <a:rPr lang="en-US" dirty="0"/>
              <a:t>Sample Footer Text</a:t>
            </a:r>
          </a:p>
        </p:txBody>
      </p:sp>
      <p:sp>
        <p:nvSpPr>
          <p:cNvPr id="9" name="Slide Number Placeholder 8">
            <a:extLst>
              <a:ext uri="{FF2B5EF4-FFF2-40B4-BE49-F238E27FC236}">
                <a16:creationId xmlns:a16="http://schemas.microsoft.com/office/drawing/2014/main" id="{424C1775-96D4-1CCB-4D04-35BDF94DC10D}"/>
              </a:ext>
            </a:extLst>
          </p:cNvPr>
          <p:cNvSpPr>
            <a:spLocks noGrp="1"/>
          </p:cNvSpPr>
          <p:nvPr>
            <p:ph type="sldNum" sz="quarter" idx="17"/>
          </p:nvPr>
        </p:nvSpPr>
        <p:spPr/>
        <p:txBody>
          <a:bodyPr/>
          <a:lstStyle>
            <a:lvl1pPr>
              <a:defRPr>
                <a:solidFill>
                  <a:schemeClr val="tx1">
                    <a:lumMod val="65000"/>
                    <a:lumOff val="35000"/>
                  </a:schemeClr>
                </a:solidFill>
              </a:defRPr>
            </a:lvl1p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DD5BD45A-50CD-EF82-D09C-4545FF3A69AC}"/>
              </a:ext>
            </a:extLst>
          </p:cNvPr>
          <p:cNvGrpSpPr/>
          <p:nvPr/>
        </p:nvGrpSpPr>
        <p:grpSpPr>
          <a:xfrm>
            <a:off x="9740417" y="457964"/>
            <a:ext cx="2227875" cy="5970551"/>
            <a:chOff x="9740417" y="457964"/>
            <a:chExt cx="2227875" cy="5970551"/>
          </a:xfrm>
        </p:grpSpPr>
        <p:grpSp>
          <p:nvGrpSpPr>
            <p:cNvPr id="5" name="Group 4">
              <a:extLst>
                <a:ext uri="{FF2B5EF4-FFF2-40B4-BE49-F238E27FC236}">
                  <a16:creationId xmlns:a16="http://schemas.microsoft.com/office/drawing/2014/main" id="{9E210995-0426-D17D-BBDC-C0534A40E8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24" name="Group 23">
                <a:extLst>
                  <a:ext uri="{FF2B5EF4-FFF2-40B4-BE49-F238E27FC236}">
                    <a16:creationId xmlns:a16="http://schemas.microsoft.com/office/drawing/2014/main" id="{C8FAFEE9-BD97-8D0C-6317-E67936D6009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C5F2E2EE-3350-F0F4-DD4D-1D4D46ECBD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DA4F058E-349B-1A3F-9D6E-FB583F6B39E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18F73D4-2E66-E080-333B-1D89AC5F0F5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413F058A-9BA7-8BC7-7394-C215EB8DFD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777A274A-0C0C-5EF2-7606-72F89CE93C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0B4D2FDC-8701-ED17-A75D-9C27E9A3F43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57">
                    <a:extLst>
                      <a:ext uri="{FF2B5EF4-FFF2-40B4-BE49-F238E27FC236}">
                        <a16:creationId xmlns:a16="http://schemas.microsoft.com/office/drawing/2014/main" id="{5551714A-8D8A-B34B-5A80-E5D27EA368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58">
                    <a:extLst>
                      <a:ext uri="{FF2B5EF4-FFF2-40B4-BE49-F238E27FC236}">
                        <a16:creationId xmlns:a16="http://schemas.microsoft.com/office/drawing/2014/main" id="{869FCC5F-8CA3-16C6-0392-F3E75D87BA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25" name="Group 24">
                <a:extLst>
                  <a:ext uri="{FF2B5EF4-FFF2-40B4-BE49-F238E27FC236}">
                    <a16:creationId xmlns:a16="http://schemas.microsoft.com/office/drawing/2014/main" id="{24C30149-E004-25CF-5089-4B3E78309B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76CE1B15-48DE-EA19-66AE-E082767A61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7FF05A74-6722-6ACB-9705-9D08F1E133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69">
                    <a:extLst>
                      <a:ext uri="{FF2B5EF4-FFF2-40B4-BE49-F238E27FC236}">
                        <a16:creationId xmlns:a16="http://schemas.microsoft.com/office/drawing/2014/main" id="{556FA397-6407-CD99-0216-DCE4A86B84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7" name="Line 70">
                  <a:extLst>
                    <a:ext uri="{FF2B5EF4-FFF2-40B4-BE49-F238E27FC236}">
                      <a16:creationId xmlns:a16="http://schemas.microsoft.com/office/drawing/2014/main" id="{BD07E6BA-830D-81DE-99D0-C1ED17EEB0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FF2B5EF4-FFF2-40B4-BE49-F238E27FC236}">
                  <a16:creationId xmlns:a16="http://schemas.microsoft.com/office/drawing/2014/main" id="{F7E3CAB0-7B50-4135-76DB-659F3FADB1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0" name="Group 9">
                <a:extLst>
                  <a:ext uri="{FF2B5EF4-FFF2-40B4-BE49-F238E27FC236}">
                    <a16:creationId xmlns:a16="http://schemas.microsoft.com/office/drawing/2014/main" id="{6C50E408-CA22-2DA8-3E63-D8CD5D9E43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 name="Group 15">
                  <a:extLst>
                    <a:ext uri="{FF2B5EF4-FFF2-40B4-BE49-F238E27FC236}">
                      <a16:creationId xmlns:a16="http://schemas.microsoft.com/office/drawing/2014/main" id="{B341EAAC-2CAB-1D4C-3C41-E728AE45C2E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0" name="Straight Connector 19">
                    <a:extLst>
                      <a:ext uri="{FF2B5EF4-FFF2-40B4-BE49-F238E27FC236}">
                        <a16:creationId xmlns:a16="http://schemas.microsoft.com/office/drawing/2014/main" id="{FCBEDD1E-4A53-5D13-92E8-44ED005DDEE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386BC2-461B-52B5-FA52-3F98E28F9A9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D71D489E-31F4-01B1-137F-1E2BAE84DE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30">
                    <a:extLst>
                      <a:ext uri="{FF2B5EF4-FFF2-40B4-BE49-F238E27FC236}">
                        <a16:creationId xmlns:a16="http://schemas.microsoft.com/office/drawing/2014/main" id="{AF8D8D96-D26C-A0E9-44AC-210C1D3342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262D79E6-1E5E-9367-2F80-31091FD0972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8" name="Freeform: Shape 141">
                    <a:extLst>
                      <a:ext uri="{FF2B5EF4-FFF2-40B4-BE49-F238E27FC236}">
                        <a16:creationId xmlns:a16="http://schemas.microsoft.com/office/drawing/2014/main" id="{0741A1C4-4A3C-1C09-7B63-2F5A93C401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9" name="Freeform: Shape 142">
                    <a:extLst>
                      <a:ext uri="{FF2B5EF4-FFF2-40B4-BE49-F238E27FC236}">
                        <a16:creationId xmlns:a16="http://schemas.microsoft.com/office/drawing/2014/main" id="{331A7A60-9E24-7D8B-B8D3-901790A313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1" name="Group 10">
                <a:extLst>
                  <a:ext uri="{FF2B5EF4-FFF2-40B4-BE49-F238E27FC236}">
                    <a16:creationId xmlns:a16="http://schemas.microsoft.com/office/drawing/2014/main" id="{216486E5-7377-F1D3-FB49-0A8FC774CC2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2" name="Group 11">
                  <a:extLst>
                    <a:ext uri="{FF2B5EF4-FFF2-40B4-BE49-F238E27FC236}">
                      <a16:creationId xmlns:a16="http://schemas.microsoft.com/office/drawing/2014/main" id="{0C9ED1C9-C369-ABE9-0C4B-2B5DF468BB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4" name="Freeform 68">
                    <a:extLst>
                      <a:ext uri="{FF2B5EF4-FFF2-40B4-BE49-F238E27FC236}">
                        <a16:creationId xmlns:a16="http://schemas.microsoft.com/office/drawing/2014/main" id="{5D067329-4811-1CE5-0FA5-1CAE03475C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10E0DE4F-622E-EDCA-0C8D-59B0B3698F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 name="Line 70">
                  <a:extLst>
                    <a:ext uri="{FF2B5EF4-FFF2-40B4-BE49-F238E27FC236}">
                      <a16:creationId xmlns:a16="http://schemas.microsoft.com/office/drawing/2014/main" id="{9E4E2F3A-25E4-40F2-7815-59507A3F00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1800">
                <a:solidFill>
                  <a:schemeClr val="tx1">
                    <a:lumMod val="65000"/>
                    <a:lumOff val="35000"/>
                  </a:schemeClr>
                </a:solidFill>
              </a:defRPr>
            </a:lvl1pPr>
            <a:lvl2pPr marL="228600" indent="0">
              <a:buNone/>
              <a:defRPr sz="1800">
                <a:solidFill>
                  <a:schemeClr val="tx1">
                    <a:lumMod val="65000"/>
                    <a:lumOff val="35000"/>
                  </a:schemeClr>
                </a:solidFill>
              </a:defRPr>
            </a:lvl2pPr>
            <a:lvl3pPr marL="457200" indent="0">
              <a:buNone/>
              <a:defRPr sz="1800">
                <a:solidFill>
                  <a:schemeClr val="tx1">
                    <a:lumMod val="65000"/>
                    <a:lumOff val="35000"/>
                  </a:schemeClr>
                </a:solidFill>
              </a:defRPr>
            </a:lvl3pPr>
            <a:lvl4pPr marL="685800" indent="0">
              <a:buNone/>
              <a:defRPr sz="1800">
                <a:solidFill>
                  <a:schemeClr val="tx1">
                    <a:lumMod val="65000"/>
                    <a:lumOff val="35000"/>
                  </a:schemeClr>
                </a:solidFill>
              </a:defRPr>
            </a:lvl4pPr>
            <a:lvl5pPr marL="914400" indent="0">
              <a:buNone/>
              <a:defRPr sz="18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4000">
                <a:solidFill>
                  <a:schemeClr val="tx1">
                    <a:lumMod val="75000"/>
                    <a:lumOff val="25000"/>
                  </a:schemeClr>
                </a:solidFill>
              </a:defRPr>
            </a:lvl1pPr>
          </a:lstStyle>
          <a:p>
            <a:r>
              <a:rPr lang="en-US" dirty="0"/>
              <a:t>Click to edit Master title style</a:t>
            </a:r>
          </a:p>
        </p:txBody>
      </p:sp>
    </p:spTree>
    <p:extLst>
      <p:ext uri="{BB962C8B-B14F-4D97-AF65-F5344CB8AC3E}">
        <p14:creationId xmlns:p14="http://schemas.microsoft.com/office/powerpoint/2010/main" val="280227006"/>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ertical layout with graphic">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E946DF7-10C4-0BBA-EB2E-955736EC343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4" name="Group 3">
              <a:extLst>
                <a:ext uri="{FF2B5EF4-FFF2-40B4-BE49-F238E27FC236}">
                  <a16:creationId xmlns:a16="http://schemas.microsoft.com/office/drawing/2014/main" id="{96650848-7A6C-21DB-6BAE-4516E6E51F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166" name="Freeform 68">
                <a:extLst>
                  <a:ext uri="{FF2B5EF4-FFF2-40B4-BE49-F238E27FC236}">
                    <a16:creationId xmlns:a16="http://schemas.microsoft.com/office/drawing/2014/main" id="{DCF561B2-851F-5E35-8D9F-D9587A067D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7" name="Freeform 69">
                <a:extLst>
                  <a:ext uri="{FF2B5EF4-FFF2-40B4-BE49-F238E27FC236}">
                    <a16:creationId xmlns:a16="http://schemas.microsoft.com/office/drawing/2014/main" id="{C849E763-E757-E9D6-A937-030A9A8A4F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8" name="Line 70">
                <a:extLst>
                  <a:ext uri="{FF2B5EF4-FFF2-40B4-BE49-F238E27FC236}">
                    <a16:creationId xmlns:a16="http://schemas.microsoft.com/office/drawing/2014/main" id="{E6B475E7-3F49-5B4E-441D-BFB9786E65E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CBAE7E0C-06C9-5A12-F641-B9659C3347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128" name="Oval 127">
                <a:extLst>
                  <a:ext uri="{FF2B5EF4-FFF2-40B4-BE49-F238E27FC236}">
                    <a16:creationId xmlns:a16="http://schemas.microsoft.com/office/drawing/2014/main" id="{106611B4-C9C5-B9EB-D2E4-A786180407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29" name="Group 128">
                <a:extLst>
                  <a:ext uri="{FF2B5EF4-FFF2-40B4-BE49-F238E27FC236}">
                    <a16:creationId xmlns:a16="http://schemas.microsoft.com/office/drawing/2014/main" id="{5B0A8C44-9DE9-9FF5-9422-459D794255E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44" name="Freeform 64">
                  <a:extLst>
                    <a:ext uri="{FF2B5EF4-FFF2-40B4-BE49-F238E27FC236}">
                      <a16:creationId xmlns:a16="http://schemas.microsoft.com/office/drawing/2014/main" id="{802B3E02-35F5-D486-B900-46666AE6CF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5" name="Freeform 81">
                  <a:extLst>
                    <a:ext uri="{FF2B5EF4-FFF2-40B4-BE49-F238E27FC236}">
                      <a16:creationId xmlns:a16="http://schemas.microsoft.com/office/drawing/2014/main" id="{A0FE175D-173E-81F0-CC24-96E27F1D8B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6" name="Freeform 61">
                  <a:extLst>
                    <a:ext uri="{FF2B5EF4-FFF2-40B4-BE49-F238E27FC236}">
                      <a16:creationId xmlns:a16="http://schemas.microsoft.com/office/drawing/2014/main" id="{34F66AAF-A45F-1A0F-2555-176A1B7938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7" name="Freeform 78">
                  <a:extLst>
                    <a:ext uri="{FF2B5EF4-FFF2-40B4-BE49-F238E27FC236}">
                      <a16:creationId xmlns:a16="http://schemas.microsoft.com/office/drawing/2014/main" id="{888FD7CB-E8B6-CDCC-A765-51384168C0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Freeform 84">
                  <a:extLst>
                    <a:ext uri="{FF2B5EF4-FFF2-40B4-BE49-F238E27FC236}">
                      <a16:creationId xmlns:a16="http://schemas.microsoft.com/office/drawing/2014/main" id="{22D9D5B7-67CD-DAEF-F169-F9927D060C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9" name="Freeform 87">
                  <a:extLst>
                    <a:ext uri="{FF2B5EF4-FFF2-40B4-BE49-F238E27FC236}">
                      <a16:creationId xmlns:a16="http://schemas.microsoft.com/office/drawing/2014/main" id="{635D2023-BB18-34DE-9533-3BCD2D66F9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Freeform 60">
                  <a:extLst>
                    <a:ext uri="{FF2B5EF4-FFF2-40B4-BE49-F238E27FC236}">
                      <a16:creationId xmlns:a16="http://schemas.microsoft.com/office/drawing/2014/main" id="{659415BE-DC13-49A7-0C33-5EFE279226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1" name="Freeform 59">
                  <a:extLst>
                    <a:ext uri="{FF2B5EF4-FFF2-40B4-BE49-F238E27FC236}">
                      <a16:creationId xmlns:a16="http://schemas.microsoft.com/office/drawing/2014/main" id="{CC801494-07A4-F520-018B-68D2196D2A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Freeform 62">
                  <a:extLst>
                    <a:ext uri="{FF2B5EF4-FFF2-40B4-BE49-F238E27FC236}">
                      <a16:creationId xmlns:a16="http://schemas.microsoft.com/office/drawing/2014/main" id="{E686085F-EAC6-B895-6207-458362D1B64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3" name="Freeform 65">
                  <a:extLst>
                    <a:ext uri="{FF2B5EF4-FFF2-40B4-BE49-F238E27FC236}">
                      <a16:creationId xmlns:a16="http://schemas.microsoft.com/office/drawing/2014/main" id="{DAB00EC1-8D08-BA6A-CDFE-4C62A187B1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4" name="Freeform 79">
                  <a:extLst>
                    <a:ext uri="{FF2B5EF4-FFF2-40B4-BE49-F238E27FC236}">
                      <a16:creationId xmlns:a16="http://schemas.microsoft.com/office/drawing/2014/main" id="{59FA4147-888A-1DF5-8C4D-5826AB12A8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Freeform 82">
                  <a:extLst>
                    <a:ext uri="{FF2B5EF4-FFF2-40B4-BE49-F238E27FC236}">
                      <a16:creationId xmlns:a16="http://schemas.microsoft.com/office/drawing/2014/main" id="{4C86CC1B-2F58-1C71-F3ED-92D58E16B4F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Freeform 85">
                  <a:extLst>
                    <a:ext uri="{FF2B5EF4-FFF2-40B4-BE49-F238E27FC236}">
                      <a16:creationId xmlns:a16="http://schemas.microsoft.com/office/drawing/2014/main" id="{2994FA47-E79D-6287-A237-43A2FA4FFB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Freeform 88">
                  <a:extLst>
                    <a:ext uri="{FF2B5EF4-FFF2-40B4-BE49-F238E27FC236}">
                      <a16:creationId xmlns:a16="http://schemas.microsoft.com/office/drawing/2014/main" id="{AB058826-014A-49AD-8409-1561149690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8" name="Group 157">
                  <a:extLst>
                    <a:ext uri="{FF2B5EF4-FFF2-40B4-BE49-F238E27FC236}">
                      <a16:creationId xmlns:a16="http://schemas.microsoft.com/office/drawing/2014/main" id="{08112C56-452F-ABF6-3C71-80EB07646D7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59" name="Line 63">
                    <a:extLst>
                      <a:ext uri="{FF2B5EF4-FFF2-40B4-BE49-F238E27FC236}">
                        <a16:creationId xmlns:a16="http://schemas.microsoft.com/office/drawing/2014/main" id="{03C71145-D2E8-489B-88F9-F9826023B89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0" name="Line 66">
                    <a:extLst>
                      <a:ext uri="{FF2B5EF4-FFF2-40B4-BE49-F238E27FC236}">
                        <a16:creationId xmlns:a16="http://schemas.microsoft.com/office/drawing/2014/main" id="{A2BA5FB6-9059-DF6F-1EB1-F80CF772AB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1" name="Line 67">
                    <a:extLst>
                      <a:ext uri="{FF2B5EF4-FFF2-40B4-BE49-F238E27FC236}">
                        <a16:creationId xmlns:a16="http://schemas.microsoft.com/office/drawing/2014/main" id="{2A893CE1-8DC4-0808-9F33-FED7630964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2" name="Line 80">
                    <a:extLst>
                      <a:ext uri="{FF2B5EF4-FFF2-40B4-BE49-F238E27FC236}">
                        <a16:creationId xmlns:a16="http://schemas.microsoft.com/office/drawing/2014/main" id="{9672C220-76B2-6201-EEE5-8CCF7167CB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3" name="Line 83">
                    <a:extLst>
                      <a:ext uri="{FF2B5EF4-FFF2-40B4-BE49-F238E27FC236}">
                        <a16:creationId xmlns:a16="http://schemas.microsoft.com/office/drawing/2014/main" id="{5C1A72CD-7D7C-42E3-BFFA-C472421EAF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4" name="Line 86">
                    <a:extLst>
                      <a:ext uri="{FF2B5EF4-FFF2-40B4-BE49-F238E27FC236}">
                        <a16:creationId xmlns:a16="http://schemas.microsoft.com/office/drawing/2014/main" id="{BFB972A4-6E25-6FC4-1717-0B081F4B810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5" name="Line 89">
                    <a:extLst>
                      <a:ext uri="{FF2B5EF4-FFF2-40B4-BE49-F238E27FC236}">
                        <a16:creationId xmlns:a16="http://schemas.microsoft.com/office/drawing/2014/main" id="{2FA89047-354E-3D71-A179-6C490AE361D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0" name="Group 129">
                <a:extLst>
                  <a:ext uri="{FF2B5EF4-FFF2-40B4-BE49-F238E27FC236}">
                    <a16:creationId xmlns:a16="http://schemas.microsoft.com/office/drawing/2014/main" id="{78CFC643-3123-EB74-EA21-D2F9C493D46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36" name="Group 135">
                  <a:extLst>
                    <a:ext uri="{FF2B5EF4-FFF2-40B4-BE49-F238E27FC236}">
                      <a16:creationId xmlns:a16="http://schemas.microsoft.com/office/drawing/2014/main" id="{5DEB7895-FB98-5D68-2C79-31CC7F227B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0" name="Straight Connector 139">
                    <a:extLst>
                      <a:ext uri="{FF2B5EF4-FFF2-40B4-BE49-F238E27FC236}">
                        <a16:creationId xmlns:a16="http://schemas.microsoft.com/office/drawing/2014/main" id="{7542BE6F-AD2C-F040-D0A7-C5758BBFEC6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2496DAA-F89B-A56B-5FEC-BFC29FD6A006}"/>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2" name="Rectangle 30">
                    <a:extLst>
                      <a:ext uri="{FF2B5EF4-FFF2-40B4-BE49-F238E27FC236}">
                        <a16:creationId xmlns:a16="http://schemas.microsoft.com/office/drawing/2014/main" id="{0A0A246A-6BE3-423B-31C8-7B51E5835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30">
                    <a:extLst>
                      <a:ext uri="{FF2B5EF4-FFF2-40B4-BE49-F238E27FC236}">
                        <a16:creationId xmlns:a16="http://schemas.microsoft.com/office/drawing/2014/main" id="{E681F45F-69BC-8729-80D4-3CEC4995E7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7" name="Group 136">
                  <a:extLst>
                    <a:ext uri="{FF2B5EF4-FFF2-40B4-BE49-F238E27FC236}">
                      <a16:creationId xmlns:a16="http://schemas.microsoft.com/office/drawing/2014/main" id="{47178EE2-B7F0-30B5-0B41-2C9210C6E5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38" name="Freeform: Shape 57">
                    <a:extLst>
                      <a:ext uri="{FF2B5EF4-FFF2-40B4-BE49-F238E27FC236}">
                        <a16:creationId xmlns:a16="http://schemas.microsoft.com/office/drawing/2014/main" id="{ADAA86A1-574E-8E2A-8540-099473576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39" name="Freeform: Shape 58">
                    <a:extLst>
                      <a:ext uri="{FF2B5EF4-FFF2-40B4-BE49-F238E27FC236}">
                        <a16:creationId xmlns:a16="http://schemas.microsoft.com/office/drawing/2014/main" id="{BCCDC65B-F799-76F0-2BAB-6ADBB06C7A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1" name="Group 130">
                <a:extLst>
                  <a:ext uri="{FF2B5EF4-FFF2-40B4-BE49-F238E27FC236}">
                    <a16:creationId xmlns:a16="http://schemas.microsoft.com/office/drawing/2014/main" id="{76A21C52-0DA8-856D-5692-39A23C0E15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32" name="Group 131">
                  <a:extLst>
                    <a:ext uri="{FF2B5EF4-FFF2-40B4-BE49-F238E27FC236}">
                      <a16:creationId xmlns:a16="http://schemas.microsoft.com/office/drawing/2014/main" id="{3D32FAD6-3813-F251-ABFD-93D8751FB33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4" name="Freeform 68">
                    <a:extLst>
                      <a:ext uri="{FF2B5EF4-FFF2-40B4-BE49-F238E27FC236}">
                        <a16:creationId xmlns:a16="http://schemas.microsoft.com/office/drawing/2014/main" id="{FA00EEC5-0A5F-E731-6A0C-FAF08B222F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69">
                    <a:extLst>
                      <a:ext uri="{FF2B5EF4-FFF2-40B4-BE49-F238E27FC236}">
                        <a16:creationId xmlns:a16="http://schemas.microsoft.com/office/drawing/2014/main" id="{89C49BA9-5C77-1162-9471-2D104104CA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3" name="Line 70">
                  <a:extLst>
                    <a:ext uri="{FF2B5EF4-FFF2-40B4-BE49-F238E27FC236}">
                      <a16:creationId xmlns:a16="http://schemas.microsoft.com/office/drawing/2014/main" id="{6A2FF4B0-2ED3-E23D-7E5F-F8022D1C13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FF2B5EF4-FFF2-40B4-BE49-F238E27FC236}">
                  <a16:creationId xmlns:a16="http://schemas.microsoft.com/office/drawing/2014/main" id="{2B73B0F4-CE7B-C11C-8311-C827DFCA73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7" name="Oval 6">
                <a:extLst>
                  <a:ext uri="{FF2B5EF4-FFF2-40B4-BE49-F238E27FC236}">
                    <a16:creationId xmlns:a16="http://schemas.microsoft.com/office/drawing/2014/main" id="{C1BF5B87-7A83-6A6E-47B2-7436F675B5E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91" name="Group 90">
                <a:extLst>
                  <a:ext uri="{FF2B5EF4-FFF2-40B4-BE49-F238E27FC236}">
                    <a16:creationId xmlns:a16="http://schemas.microsoft.com/office/drawing/2014/main" id="{87178A77-6A96-EEC0-0A45-53BDD646D1E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06" name="Freeform 64">
                  <a:extLst>
                    <a:ext uri="{FF2B5EF4-FFF2-40B4-BE49-F238E27FC236}">
                      <a16:creationId xmlns:a16="http://schemas.microsoft.com/office/drawing/2014/main" id="{C35CF469-BCDB-1ECB-D848-2A118B9269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Freeform 81">
                  <a:extLst>
                    <a:ext uri="{FF2B5EF4-FFF2-40B4-BE49-F238E27FC236}">
                      <a16:creationId xmlns:a16="http://schemas.microsoft.com/office/drawing/2014/main" id="{269DBB87-6E3B-69A6-88B7-49DE248A25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Freeform 61">
                  <a:extLst>
                    <a:ext uri="{FF2B5EF4-FFF2-40B4-BE49-F238E27FC236}">
                      <a16:creationId xmlns:a16="http://schemas.microsoft.com/office/drawing/2014/main" id="{C6E66543-4428-39AF-E0AE-579FE6A4B1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9" name="Freeform 78">
                  <a:extLst>
                    <a:ext uri="{FF2B5EF4-FFF2-40B4-BE49-F238E27FC236}">
                      <a16:creationId xmlns:a16="http://schemas.microsoft.com/office/drawing/2014/main" id="{67968DE4-73FA-FDFD-59CB-0B85FAF28A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84">
                  <a:extLst>
                    <a:ext uri="{FF2B5EF4-FFF2-40B4-BE49-F238E27FC236}">
                      <a16:creationId xmlns:a16="http://schemas.microsoft.com/office/drawing/2014/main" id="{077CC600-1E1B-D52F-B708-7084D54B70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87">
                  <a:extLst>
                    <a:ext uri="{FF2B5EF4-FFF2-40B4-BE49-F238E27FC236}">
                      <a16:creationId xmlns:a16="http://schemas.microsoft.com/office/drawing/2014/main" id="{C484D1B8-84A1-20E9-3BD6-197AEFACC4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Freeform 60">
                  <a:extLst>
                    <a:ext uri="{FF2B5EF4-FFF2-40B4-BE49-F238E27FC236}">
                      <a16:creationId xmlns:a16="http://schemas.microsoft.com/office/drawing/2014/main" id="{36E29196-81C0-C3F7-22AD-1E4C1ACBBE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Freeform 59">
                  <a:extLst>
                    <a:ext uri="{FF2B5EF4-FFF2-40B4-BE49-F238E27FC236}">
                      <a16:creationId xmlns:a16="http://schemas.microsoft.com/office/drawing/2014/main" id="{8C4B4E29-2FE5-D94E-EBCD-7BD6ADBB24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Freeform 62">
                  <a:extLst>
                    <a:ext uri="{FF2B5EF4-FFF2-40B4-BE49-F238E27FC236}">
                      <a16:creationId xmlns:a16="http://schemas.microsoft.com/office/drawing/2014/main" id="{D9E5BF2B-495D-833E-9454-7EFE4293C6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5">
                  <a:extLst>
                    <a:ext uri="{FF2B5EF4-FFF2-40B4-BE49-F238E27FC236}">
                      <a16:creationId xmlns:a16="http://schemas.microsoft.com/office/drawing/2014/main" id="{AE984C56-67FD-C22E-1B07-C5079A40BC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Freeform 79">
                  <a:extLst>
                    <a:ext uri="{FF2B5EF4-FFF2-40B4-BE49-F238E27FC236}">
                      <a16:creationId xmlns:a16="http://schemas.microsoft.com/office/drawing/2014/main" id="{E51DACBA-19CF-3B04-3536-C7B7D1A7EB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7" name="Freeform 82">
                  <a:extLst>
                    <a:ext uri="{FF2B5EF4-FFF2-40B4-BE49-F238E27FC236}">
                      <a16:creationId xmlns:a16="http://schemas.microsoft.com/office/drawing/2014/main" id="{13BA5D0A-5B87-1D08-88AD-8083D93E97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8" name="Freeform 85">
                  <a:extLst>
                    <a:ext uri="{FF2B5EF4-FFF2-40B4-BE49-F238E27FC236}">
                      <a16:creationId xmlns:a16="http://schemas.microsoft.com/office/drawing/2014/main" id="{6EE5635D-FA59-4376-20E4-50CC79E371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Freeform 88">
                  <a:extLst>
                    <a:ext uri="{FF2B5EF4-FFF2-40B4-BE49-F238E27FC236}">
                      <a16:creationId xmlns:a16="http://schemas.microsoft.com/office/drawing/2014/main" id="{55A3AFB5-4970-411F-5F04-2B596C8FA7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0" name="Group 119">
                  <a:extLst>
                    <a:ext uri="{FF2B5EF4-FFF2-40B4-BE49-F238E27FC236}">
                      <a16:creationId xmlns:a16="http://schemas.microsoft.com/office/drawing/2014/main" id="{E6214791-9426-C192-8C99-0DE8E35D2FA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21" name="Line 63">
                    <a:extLst>
                      <a:ext uri="{FF2B5EF4-FFF2-40B4-BE49-F238E27FC236}">
                        <a16:creationId xmlns:a16="http://schemas.microsoft.com/office/drawing/2014/main" id="{8A34640B-7052-1024-66C4-395918533E8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2" name="Line 66">
                    <a:extLst>
                      <a:ext uri="{FF2B5EF4-FFF2-40B4-BE49-F238E27FC236}">
                        <a16:creationId xmlns:a16="http://schemas.microsoft.com/office/drawing/2014/main" id="{E2DA86A8-0C0F-D2A2-2CA9-20F4EBE07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3" name="Line 67">
                    <a:extLst>
                      <a:ext uri="{FF2B5EF4-FFF2-40B4-BE49-F238E27FC236}">
                        <a16:creationId xmlns:a16="http://schemas.microsoft.com/office/drawing/2014/main" id="{41C7639A-B1D6-547B-B391-9B7979F8A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4" name="Line 80">
                    <a:extLst>
                      <a:ext uri="{FF2B5EF4-FFF2-40B4-BE49-F238E27FC236}">
                        <a16:creationId xmlns:a16="http://schemas.microsoft.com/office/drawing/2014/main" id="{E719F0EE-1A68-FE4F-5D65-7F3CF1AD8B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 name="Line 83">
                    <a:extLst>
                      <a:ext uri="{FF2B5EF4-FFF2-40B4-BE49-F238E27FC236}">
                        <a16:creationId xmlns:a16="http://schemas.microsoft.com/office/drawing/2014/main" id="{DC0373DF-BE8C-420B-F88C-A7FF0334C8C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6" name="Line 86">
                    <a:extLst>
                      <a:ext uri="{FF2B5EF4-FFF2-40B4-BE49-F238E27FC236}">
                        <a16:creationId xmlns:a16="http://schemas.microsoft.com/office/drawing/2014/main" id="{F4ECE460-0A73-8C2B-5647-0E5AE9AEA7B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7" name="Line 89">
                    <a:extLst>
                      <a:ext uri="{FF2B5EF4-FFF2-40B4-BE49-F238E27FC236}">
                        <a16:creationId xmlns:a16="http://schemas.microsoft.com/office/drawing/2014/main" id="{BCD65272-F6D2-B58A-8C53-F9E90D29B0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2" name="Group 91">
                <a:extLst>
                  <a:ext uri="{FF2B5EF4-FFF2-40B4-BE49-F238E27FC236}">
                    <a16:creationId xmlns:a16="http://schemas.microsoft.com/office/drawing/2014/main" id="{D3A8502E-7C5D-906B-BA56-302B1AB1228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98" name="Group 97">
                  <a:extLst>
                    <a:ext uri="{FF2B5EF4-FFF2-40B4-BE49-F238E27FC236}">
                      <a16:creationId xmlns:a16="http://schemas.microsoft.com/office/drawing/2014/main" id="{D7A189C9-9947-A989-4D09-BDC02389923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2" name="Straight Connector 101">
                    <a:extLst>
                      <a:ext uri="{FF2B5EF4-FFF2-40B4-BE49-F238E27FC236}">
                        <a16:creationId xmlns:a16="http://schemas.microsoft.com/office/drawing/2014/main" id="{F2C4A481-AFEC-4925-686C-7AB5CDC4466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1F945F9-CDFF-041F-0653-2816D47B016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4" name="Rectangle 30">
                    <a:extLst>
                      <a:ext uri="{FF2B5EF4-FFF2-40B4-BE49-F238E27FC236}">
                        <a16:creationId xmlns:a16="http://schemas.microsoft.com/office/drawing/2014/main" id="{7AFA641F-BA09-FD61-61E7-EC46702A4D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30">
                    <a:extLst>
                      <a:ext uri="{FF2B5EF4-FFF2-40B4-BE49-F238E27FC236}">
                        <a16:creationId xmlns:a16="http://schemas.microsoft.com/office/drawing/2014/main" id="{BE902CEB-6539-E490-C6F0-CD34281997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9" name="Group 98">
                  <a:extLst>
                    <a:ext uri="{FF2B5EF4-FFF2-40B4-BE49-F238E27FC236}">
                      <a16:creationId xmlns:a16="http://schemas.microsoft.com/office/drawing/2014/main" id="{2D313F9E-16F5-9645-AED4-FEA8009A72F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0" name="Freeform: Shape 19">
                    <a:extLst>
                      <a:ext uri="{FF2B5EF4-FFF2-40B4-BE49-F238E27FC236}">
                        <a16:creationId xmlns:a16="http://schemas.microsoft.com/office/drawing/2014/main" id="{3D51B00C-0086-B9A0-B39F-3B835E4AAB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1" name="Freeform: Shape 20">
                    <a:extLst>
                      <a:ext uri="{FF2B5EF4-FFF2-40B4-BE49-F238E27FC236}">
                        <a16:creationId xmlns:a16="http://schemas.microsoft.com/office/drawing/2014/main" id="{C8B47B22-1553-BA25-9065-3FA6BE4B96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3" name="Group 92">
                <a:extLst>
                  <a:ext uri="{FF2B5EF4-FFF2-40B4-BE49-F238E27FC236}">
                    <a16:creationId xmlns:a16="http://schemas.microsoft.com/office/drawing/2014/main" id="{AA6B44CA-D2CF-D871-67A4-0BE8C3E254C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94" name="Group 93">
                  <a:extLst>
                    <a:ext uri="{FF2B5EF4-FFF2-40B4-BE49-F238E27FC236}">
                      <a16:creationId xmlns:a16="http://schemas.microsoft.com/office/drawing/2014/main" id="{F0F82BA1-C5DF-8A0E-F35D-3795504583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96" name="Freeform 68">
                    <a:extLst>
                      <a:ext uri="{FF2B5EF4-FFF2-40B4-BE49-F238E27FC236}">
                        <a16:creationId xmlns:a16="http://schemas.microsoft.com/office/drawing/2014/main" id="{37B9BFCF-75BB-A2D2-41C3-0258B7F2DC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7" name="Freeform 69">
                    <a:extLst>
                      <a:ext uri="{FF2B5EF4-FFF2-40B4-BE49-F238E27FC236}">
                        <a16:creationId xmlns:a16="http://schemas.microsoft.com/office/drawing/2014/main" id="{4A28A03D-736E-ADFF-0F1E-4C9198492D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5" name="Line 70">
                  <a:extLst>
                    <a:ext uri="{FF2B5EF4-FFF2-40B4-BE49-F238E27FC236}">
                      <a16:creationId xmlns:a16="http://schemas.microsoft.com/office/drawing/2014/main" id="{3DDC35DC-35B8-10FA-03DE-23E52F31261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987552" y="301752"/>
            <a:ext cx="4654296" cy="6263640"/>
          </a:xfrm>
        </p:spPr>
        <p:txBody>
          <a:bodyPr anchor="ctr"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18809235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6CCEBD-2E6F-C659-9001-608341D95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265727" y="259262"/>
            <a:ext cx="5590788" cy="6339475"/>
          </a:xfrm>
          <a:blipFill dpi="0" rotWithShape="1">
            <a:blip r:embed="rId2">
              <a:alphaModFix amt="60000"/>
            </a:blip>
            <a:srcRect/>
            <a:stretch>
              <a:fillRect/>
            </a:stretch>
          </a:blipFill>
        </p:spPr>
        <p:txBody>
          <a:bodyPr/>
          <a:lstStyle/>
          <a:p>
            <a:r>
              <a:rPr lang="en-US" dirty="0"/>
              <a:t>Click icon to add picture</a:t>
            </a:r>
          </a:p>
        </p:txBody>
      </p:sp>
      <p:grpSp>
        <p:nvGrpSpPr>
          <p:cNvPr id="5" name="Group 4">
            <a:extLst>
              <a:ext uri="{FF2B5EF4-FFF2-40B4-BE49-F238E27FC236}">
                <a16:creationId xmlns:a16="http://schemas.microsoft.com/office/drawing/2014/main" id="{5F6A7B37-FBA3-5CE9-7BD2-D74F0A13498B}"/>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8035925" y="49440"/>
            <a:ext cx="2216150" cy="1177924"/>
            <a:chOff x="4987925" y="2840038"/>
            <a:chExt cx="2216150" cy="1177924"/>
          </a:xfrm>
        </p:grpSpPr>
        <p:sp>
          <p:nvSpPr>
            <p:cNvPr id="6" name="Rectangle 5">
              <a:extLst>
                <a:ext uri="{FF2B5EF4-FFF2-40B4-BE49-F238E27FC236}">
                  <a16:creationId xmlns:a16="http://schemas.microsoft.com/office/drawing/2014/main" id="{17F11D24-51C0-449A-302D-18512BABEB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64EDD1EC-C107-F025-C44F-267ECD88C47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1" name="Group 20">
                <a:extLst>
                  <a:ext uri="{FF2B5EF4-FFF2-40B4-BE49-F238E27FC236}">
                    <a16:creationId xmlns:a16="http://schemas.microsoft.com/office/drawing/2014/main" id="{A842A611-498C-CDD4-7948-26B85462723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6" name="Freeform 68">
                  <a:extLst>
                    <a:ext uri="{FF2B5EF4-FFF2-40B4-BE49-F238E27FC236}">
                      <a16:creationId xmlns:a16="http://schemas.microsoft.com/office/drawing/2014/main" id="{0C134841-9A38-1B34-5AA2-B7E7221A9E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12B76238-4F33-A717-AA66-17D0D36565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79F60F3D-E13C-235A-C618-3881CD9A0D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 name="Group 21">
                <a:extLst>
                  <a:ext uri="{FF2B5EF4-FFF2-40B4-BE49-F238E27FC236}">
                    <a16:creationId xmlns:a16="http://schemas.microsoft.com/office/drawing/2014/main" id="{BEF40E18-7739-93E9-1DA7-8A9B5DAC10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3" name="Freeform 68">
                  <a:extLst>
                    <a:ext uri="{FF2B5EF4-FFF2-40B4-BE49-F238E27FC236}">
                      <a16:creationId xmlns:a16="http://schemas.microsoft.com/office/drawing/2014/main" id="{4C36420A-8B58-157A-F2C8-AE7D8ED3BD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69">
                  <a:extLst>
                    <a:ext uri="{FF2B5EF4-FFF2-40B4-BE49-F238E27FC236}">
                      <a16:creationId xmlns:a16="http://schemas.microsoft.com/office/drawing/2014/main" id="{8A9ADAE3-CE25-FF00-D87A-AFBC53C674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57562CD7-6935-46CA-ABFF-F1786989D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675120" y="4731335"/>
            <a:ext cx="4937760" cy="1184585"/>
          </a:xfrm>
        </p:spPr>
        <p:txBody>
          <a:bodyPr anchor="t">
            <a:normAutofit/>
          </a:bodyPr>
          <a:lstStyle>
            <a:lvl1pPr marL="0" indent="0" algn="l">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675120" y="1129554"/>
            <a:ext cx="4937760" cy="3475236"/>
          </a:xfrm>
        </p:spPr>
        <p:txBody>
          <a:bodyPr anchor="b">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12690770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ist with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8B8BDB-E48D-528E-7F09-BBBFF8921F04}"/>
              </a:ext>
              <a:ext uri="{C183D7F6-B498-43B3-948B-1728B52AA6E4}">
                <adec:decorative xmlns:adec="http://schemas.microsoft.com/office/drawing/2017/decorative" val="1"/>
              </a:ext>
            </a:extLst>
          </p:cNvPr>
          <p:cNvSpPr/>
          <p:nvPr/>
        </p:nvSpPr>
        <p:spPr>
          <a:xfrm>
            <a:off x="4548850" y="0"/>
            <a:ext cx="7643149" cy="685800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9557F6-2BEF-8562-33FA-D5F221B212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080008" y="251460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066A4109-EF9B-5A91-301F-0BEFB378B4F5}"/>
              </a:ext>
            </a:extLst>
          </p:cNvPr>
          <p:cNvSpPr>
            <a:spLocks noGrp="1"/>
          </p:cNvSpPr>
          <p:nvPr>
            <p:ph type="pic" sz="quarter" idx="14"/>
          </p:nvPr>
        </p:nvSpPr>
        <p:spPr>
          <a:xfrm>
            <a:off x="5028292" y="420624"/>
            <a:ext cx="6684264" cy="6016752"/>
          </a:xfrm>
          <a:blipFill>
            <a:blip r:embed="rId2">
              <a:alphaModFix amt="60000"/>
            </a:blip>
            <a:stretch>
              <a:fillRect/>
            </a:stretch>
          </a:blipFill>
        </p:spPr>
        <p:txBody>
          <a:bodyPr/>
          <a:lstStyle/>
          <a:p>
            <a:r>
              <a:rPr lang="en-US" dirty="0"/>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8" y="2743200"/>
            <a:ext cx="3474720" cy="3502152"/>
          </a:xfrm>
        </p:spPr>
        <p:txBody>
          <a:bodyPr>
            <a:normAutofit/>
          </a:bodyPr>
          <a:lstStyle>
            <a:lvl1pPr marL="0" indent="0" algn="ctr">
              <a:buNone/>
              <a:defRPr sz="1800"/>
            </a:lvl1pPr>
            <a:lvl2pPr marL="356616" indent="0" algn="ctr">
              <a:buFont typeface="Arial" panose="020B0604020202020204" pitchFamily="34" charset="0"/>
              <a:buNone/>
              <a:defRPr sz="1800"/>
            </a:lvl2pPr>
            <a:lvl3pPr marL="722376" indent="0" algn="ctr">
              <a:buNone/>
              <a:defRPr sz="1800"/>
            </a:lvl3pPr>
            <a:lvl4pPr marL="1078992" indent="0" algn="ctr">
              <a:buFont typeface="Arial" panose="020B0604020202020204" pitchFamily="34" charset="0"/>
              <a:buNone/>
              <a:defRPr sz="1800"/>
            </a:lvl4pPr>
            <a:lvl5pPr marL="1444752" indent="0" algn="ctr">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8" y="429768"/>
            <a:ext cx="3474720" cy="1847088"/>
          </a:xfrm>
        </p:spPr>
        <p:txBody>
          <a:bodyPr anchor="b">
            <a:normAutofit/>
          </a:bodyPr>
          <a:lstStyle>
            <a:lvl1pPr algn="ctr">
              <a:defRPr sz="3200"/>
            </a:lvl1pPr>
          </a:lstStyle>
          <a:p>
            <a:r>
              <a:rPr lang="en-US"/>
              <a:t>Click to edit Master title style</a:t>
            </a:r>
            <a:endParaRPr lang="en-US" dirty="0"/>
          </a:p>
        </p:txBody>
      </p:sp>
    </p:spTree>
    <p:extLst>
      <p:ext uri="{BB962C8B-B14F-4D97-AF65-F5344CB8AC3E}">
        <p14:creationId xmlns:p14="http://schemas.microsoft.com/office/powerpoint/2010/main" val="16261605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ertical layout with imag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BF9B1F4-2353-E389-1534-BFBF5FBDC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grpSp>
        <p:nvGrpSpPr>
          <p:cNvPr id="48" name="Group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angle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oup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reeform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Line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 name="Group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reeform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Line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6352509" y="265126"/>
            <a:ext cx="5610891" cy="6364191"/>
          </a:xfrm>
          <a:blipFill dpi="0" rotWithShape="1">
            <a:blip r:embed="rId2">
              <a:alphaModFix amt="60000"/>
            </a:blip>
            <a:srcRect/>
            <a:stretch>
              <a:fillRect/>
            </a:stretch>
          </a:blipFill>
        </p:spPr>
        <p:txBody>
          <a:bodyPr/>
          <a:lstStyle/>
          <a:p>
            <a:r>
              <a:rPr lang="en-US" dirty="0"/>
              <a:t>Click icon to add picture</a:t>
            </a:r>
          </a:p>
        </p:txBody>
      </p:sp>
      <p:grpSp>
        <p:nvGrpSpPr>
          <p:cNvPr id="4" name="Group 3">
            <a:extLst>
              <a:ext uri="{FF2B5EF4-FFF2-40B4-BE49-F238E27FC236}">
                <a16:creationId xmlns:a16="http://schemas.microsoft.com/office/drawing/2014/main" id="{6EF9DAD9-C0FF-6C34-61C0-F55F5673845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430E4480-39C5-1A33-EBB5-B2D28AE09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F7C190B-BDBF-4531-4EEE-CF91F2C065C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oup 6">
                <a:extLst>
                  <a:ext uri="{FF2B5EF4-FFF2-40B4-BE49-F238E27FC236}">
                    <a16:creationId xmlns:a16="http://schemas.microsoft.com/office/drawing/2014/main" id="{B16E7387-18F2-89B6-BEDE-E387DC4B86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3" name="Freeform 68">
                  <a:extLst>
                    <a:ext uri="{FF2B5EF4-FFF2-40B4-BE49-F238E27FC236}">
                      <a16:creationId xmlns:a16="http://schemas.microsoft.com/office/drawing/2014/main" id="{092D9B78-8E96-8B21-6882-0CEC6306D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5B58D42B-5A80-25D5-06EE-41AEC29776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Line 70">
                  <a:extLst>
                    <a:ext uri="{FF2B5EF4-FFF2-40B4-BE49-F238E27FC236}">
                      <a16:creationId xmlns:a16="http://schemas.microsoft.com/office/drawing/2014/main" id="{2D172F8A-85FE-CD2B-4207-D2BE09249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5568BFA7-0439-4A5D-1E15-06DD6CF2358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9" name="Freeform 68">
                  <a:extLst>
                    <a:ext uri="{FF2B5EF4-FFF2-40B4-BE49-F238E27FC236}">
                      <a16:creationId xmlns:a16="http://schemas.microsoft.com/office/drawing/2014/main" id="{6B86700D-90C8-3325-D01E-8542AF920A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69">
                  <a:extLst>
                    <a:ext uri="{FF2B5EF4-FFF2-40B4-BE49-F238E27FC236}">
                      <a16:creationId xmlns:a16="http://schemas.microsoft.com/office/drawing/2014/main" id="{B025A7EA-BF8E-6DE1-C7EA-5DB29E99B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Line 70">
                  <a:extLst>
                    <a:ext uri="{FF2B5EF4-FFF2-40B4-BE49-F238E27FC236}">
                      <a16:creationId xmlns:a16="http://schemas.microsoft.com/office/drawing/2014/main" id="{2018A17D-E735-C688-E024-4CE5BA7D81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66344" y="996696"/>
            <a:ext cx="5175504" cy="4873752"/>
          </a:xfrm>
        </p:spPr>
        <p:txBody>
          <a:bodyPr anchor="ctr"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310491936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ertical layout with subheader and imag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BF9B1F4-2353-E389-1534-BFBF5FBDC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grpSp>
        <p:nvGrpSpPr>
          <p:cNvPr id="48" name="Group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angle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oup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reeform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Line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 name="Group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reeform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Line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6330737" y="224536"/>
            <a:ext cx="5643549" cy="6404782"/>
          </a:xfrm>
          <a:blipFill dpi="0" rotWithShape="1">
            <a:blip r:embed="rId2">
              <a:alphaModFix amt="60000"/>
            </a:blip>
            <a:srcRect/>
            <a:stretch>
              <a:fillRect/>
            </a:stretch>
          </a:blipFill>
        </p:spPr>
        <p:txBody>
          <a:bodyPr/>
          <a:lstStyle/>
          <a:p>
            <a:r>
              <a:rPr lang="en-US" dirty="0"/>
              <a:t>Click icon to add picture</a:t>
            </a:r>
          </a:p>
        </p:txBody>
      </p:sp>
      <p:grpSp>
        <p:nvGrpSpPr>
          <p:cNvPr id="4" name="Group 3">
            <a:extLst>
              <a:ext uri="{FF2B5EF4-FFF2-40B4-BE49-F238E27FC236}">
                <a16:creationId xmlns:a16="http://schemas.microsoft.com/office/drawing/2014/main" id="{6EF9DAD9-C0FF-6C34-61C0-F55F5673845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430E4480-39C5-1A33-EBB5-B2D28AE09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F7C190B-BDBF-4531-4EEE-CF91F2C065C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oup 6">
                <a:extLst>
                  <a:ext uri="{FF2B5EF4-FFF2-40B4-BE49-F238E27FC236}">
                    <a16:creationId xmlns:a16="http://schemas.microsoft.com/office/drawing/2014/main" id="{B16E7387-18F2-89B6-BEDE-E387DC4B86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3" name="Freeform 68">
                  <a:extLst>
                    <a:ext uri="{FF2B5EF4-FFF2-40B4-BE49-F238E27FC236}">
                      <a16:creationId xmlns:a16="http://schemas.microsoft.com/office/drawing/2014/main" id="{092D9B78-8E96-8B21-6882-0CEC6306D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5B58D42B-5A80-25D5-06EE-41AEC29776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Line 70">
                  <a:extLst>
                    <a:ext uri="{FF2B5EF4-FFF2-40B4-BE49-F238E27FC236}">
                      <a16:creationId xmlns:a16="http://schemas.microsoft.com/office/drawing/2014/main" id="{2D172F8A-85FE-CD2B-4207-D2BE09249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5568BFA7-0439-4A5D-1E15-06DD6CF2358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9" name="Freeform 68">
                  <a:extLst>
                    <a:ext uri="{FF2B5EF4-FFF2-40B4-BE49-F238E27FC236}">
                      <a16:creationId xmlns:a16="http://schemas.microsoft.com/office/drawing/2014/main" id="{6B86700D-90C8-3325-D01E-8542AF920A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69">
                  <a:extLst>
                    <a:ext uri="{FF2B5EF4-FFF2-40B4-BE49-F238E27FC236}">
                      <a16:creationId xmlns:a16="http://schemas.microsoft.com/office/drawing/2014/main" id="{B025A7EA-BF8E-6DE1-C7EA-5DB29E99B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Line 70">
                  <a:extLst>
                    <a:ext uri="{FF2B5EF4-FFF2-40B4-BE49-F238E27FC236}">
                      <a16:creationId xmlns:a16="http://schemas.microsoft.com/office/drawing/2014/main" id="{2018A17D-E735-C688-E024-4CE5BA7D81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 name="Subtitle 2">
            <a:extLst>
              <a:ext uri="{FF2B5EF4-FFF2-40B4-BE49-F238E27FC236}">
                <a16:creationId xmlns:a16="http://schemas.microsoft.com/office/drawing/2014/main" id="{2813DC80-A50F-9197-90ED-5C999AB54519}"/>
              </a:ext>
            </a:extLst>
          </p:cNvPr>
          <p:cNvSpPr>
            <a:spLocks noGrp="1"/>
          </p:cNvSpPr>
          <p:nvPr>
            <p:ph type="subTitle" idx="1"/>
          </p:nvPr>
        </p:nvSpPr>
        <p:spPr>
          <a:xfrm>
            <a:off x="466344" y="4078224"/>
            <a:ext cx="5157216" cy="1783080"/>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66344" y="996696"/>
            <a:ext cx="5157216" cy="2971800"/>
          </a:xfrm>
        </p:spPr>
        <p:txBody>
          <a:bodyPr anchor="b"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218217798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DECF7E6-548D-A95C-6299-222EE29ED544}"/>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8C9320CA-5CD7-A07A-0CA7-261225AAEF77}"/>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99E31246-CDE1-7CCE-9C91-29096D9E16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 name="Group 4">
              <a:extLst>
                <a:ext uri="{FF2B5EF4-FFF2-40B4-BE49-F238E27FC236}">
                  <a16:creationId xmlns:a16="http://schemas.microsoft.com/office/drawing/2014/main" id="{C16D6CE4-F095-406A-1442-6FD1365F954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oup 14">
                <a:extLst>
                  <a:ext uri="{FF2B5EF4-FFF2-40B4-BE49-F238E27FC236}">
                    <a16:creationId xmlns:a16="http://schemas.microsoft.com/office/drawing/2014/main" id="{FBAAD0F4-CF0D-A2B5-CEDC-FCD05E6F23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Straight Connector 18">
                  <a:extLst>
                    <a:ext uri="{FF2B5EF4-FFF2-40B4-BE49-F238E27FC236}">
                      <a16:creationId xmlns:a16="http://schemas.microsoft.com/office/drawing/2014/main" id="{0A1A01E3-2AD3-D15B-E37B-F5032E884A4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0ADD38D-9177-6C58-067E-1E21EEAB94F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30">
                  <a:extLst>
                    <a:ext uri="{FF2B5EF4-FFF2-40B4-BE49-F238E27FC236}">
                      <a16:creationId xmlns:a16="http://schemas.microsoft.com/office/drawing/2014/main" id="{EB8F1B62-550F-B51C-69FC-81E948A34F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30">
                  <a:extLst>
                    <a:ext uri="{FF2B5EF4-FFF2-40B4-BE49-F238E27FC236}">
                      <a16:creationId xmlns:a16="http://schemas.microsoft.com/office/drawing/2014/main" id="{7A612400-ADC0-6809-446C-B5AD866099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C61B21E2-75BD-D26C-95EE-09A258581F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reeform: Shape 57">
                  <a:extLst>
                    <a:ext uri="{FF2B5EF4-FFF2-40B4-BE49-F238E27FC236}">
                      <a16:creationId xmlns:a16="http://schemas.microsoft.com/office/drawing/2014/main" id="{96005870-6C93-FADC-7E57-D8A29CB34E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 name="Freeform: Shape 58">
                  <a:extLst>
                    <a:ext uri="{FF2B5EF4-FFF2-40B4-BE49-F238E27FC236}">
                      <a16:creationId xmlns:a16="http://schemas.microsoft.com/office/drawing/2014/main" id="{0FE943D4-7F5A-083B-7DF6-C1B5147455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6" name="Group 5">
              <a:extLst>
                <a:ext uri="{FF2B5EF4-FFF2-40B4-BE49-F238E27FC236}">
                  <a16:creationId xmlns:a16="http://schemas.microsoft.com/office/drawing/2014/main" id="{9D8B18FA-C5CD-1548-550F-1D0F8A74BF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oup 10">
                <a:extLst>
                  <a:ext uri="{FF2B5EF4-FFF2-40B4-BE49-F238E27FC236}">
                    <a16:creationId xmlns:a16="http://schemas.microsoft.com/office/drawing/2014/main" id="{4F43D566-3BD1-516B-DAF6-59EDC289E6E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FF3BDD4A-C0E9-236A-D0DA-3DD18AD4B9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15983555-99D1-FB5C-AA8D-3482A036A7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Line 70">
                <a:extLst>
                  <a:ext uri="{FF2B5EF4-FFF2-40B4-BE49-F238E27FC236}">
                    <a16:creationId xmlns:a16="http://schemas.microsoft.com/office/drawing/2014/main" id="{3BABCDF6-7EA7-0043-1867-95C2C61C2C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3" name="Group 22">
            <a:extLst>
              <a:ext uri="{FF2B5EF4-FFF2-40B4-BE49-F238E27FC236}">
                <a16:creationId xmlns:a16="http://schemas.microsoft.com/office/drawing/2014/main" id="{4FAE8475-9CD1-A5A6-7B37-BA0543C773A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4" name="Group 23">
              <a:extLst>
                <a:ext uri="{FF2B5EF4-FFF2-40B4-BE49-F238E27FC236}">
                  <a16:creationId xmlns:a16="http://schemas.microsoft.com/office/drawing/2014/main" id="{5F85E075-EFEF-DB01-79F8-CE47BA2371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D244C005-91E5-2830-E3C2-F3AF64ACDF4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95826CAF-2424-BBC7-9B33-EC5B461EDC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B673AF-3406-62F8-01B6-D13C2C154F9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3A8A4769-F13B-B9E5-F0B7-6C66A2A8AE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066980A8-9458-8952-BFE2-0CA9025152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D675F397-B71A-F8D0-43A5-9680958DF9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141">
                  <a:extLst>
                    <a:ext uri="{FF2B5EF4-FFF2-40B4-BE49-F238E27FC236}">
                      <a16:creationId xmlns:a16="http://schemas.microsoft.com/office/drawing/2014/main" id="{233B4ED6-F818-4A7D-5ED1-B10E5B9128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142">
                  <a:extLst>
                    <a:ext uri="{FF2B5EF4-FFF2-40B4-BE49-F238E27FC236}">
                      <a16:creationId xmlns:a16="http://schemas.microsoft.com/office/drawing/2014/main" id="{19E5F65D-D7A2-4BA4-C932-1B6DD27318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25" name="Group 24">
              <a:extLst>
                <a:ext uri="{FF2B5EF4-FFF2-40B4-BE49-F238E27FC236}">
                  <a16:creationId xmlns:a16="http://schemas.microsoft.com/office/drawing/2014/main" id="{CAD60620-209D-13DA-D9FE-1C7FC661C5C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99FEA087-B42B-D815-C29B-6BEDA9E77D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A77014E6-51C1-2C73-B870-288C766EF70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69">
                  <a:extLst>
                    <a:ext uri="{FF2B5EF4-FFF2-40B4-BE49-F238E27FC236}">
                      <a16:creationId xmlns:a16="http://schemas.microsoft.com/office/drawing/2014/main" id="{189DD9F1-DFB3-1EF9-4408-0034D2B024F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7" name="Line 70">
                <a:extLst>
                  <a:ext uri="{FF2B5EF4-FFF2-40B4-BE49-F238E27FC236}">
                    <a16:creationId xmlns:a16="http://schemas.microsoft.com/office/drawing/2014/main" id="{EA742EE9-8312-EB82-AAC5-3B0F243749E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38" name="Straight Connector 37">
            <a:extLst>
              <a:ext uri="{FF2B5EF4-FFF2-40B4-BE49-F238E27FC236}">
                <a16:creationId xmlns:a16="http://schemas.microsoft.com/office/drawing/2014/main" id="{FB219DE4-6BF2-E087-8005-576DB6947EE6}"/>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082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2103120"/>
            <a:ext cx="8650224" cy="4233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548640"/>
            <a:ext cx="8650224" cy="1133856"/>
          </a:xfrm>
        </p:spPr>
        <p:txBody>
          <a:bodyPr/>
          <a:lstStyle/>
          <a:p>
            <a:r>
              <a:rPr lang="en-US"/>
              <a:t>Click to edit Master title style</a:t>
            </a:r>
            <a:endParaRPr lang="en-US" dirty="0"/>
          </a:p>
        </p:txBody>
      </p:sp>
    </p:spTree>
    <p:extLst>
      <p:ext uri="{BB962C8B-B14F-4D97-AF65-F5344CB8AC3E}">
        <p14:creationId xmlns:p14="http://schemas.microsoft.com/office/powerpoint/2010/main" val="26579707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Centere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8BCFE83-6144-BD2C-1B20-D074F93D6C5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16" name="Group 15">
              <a:extLst>
                <a:ext uri="{FF2B5EF4-FFF2-40B4-BE49-F238E27FC236}">
                  <a16:creationId xmlns:a16="http://schemas.microsoft.com/office/drawing/2014/main" id="{46297C80-08D2-7534-D898-8FBA6B18DEA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35" name="Freeform 64">
                <a:extLst>
                  <a:ext uri="{FF2B5EF4-FFF2-40B4-BE49-F238E27FC236}">
                    <a16:creationId xmlns:a16="http://schemas.microsoft.com/office/drawing/2014/main" id="{DED0A31E-6F35-6F82-466D-5FFB48D3B5A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81">
                <a:extLst>
                  <a:ext uri="{FF2B5EF4-FFF2-40B4-BE49-F238E27FC236}">
                    <a16:creationId xmlns:a16="http://schemas.microsoft.com/office/drawing/2014/main" id="{5721C69B-402D-77BB-459E-C388706A87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1">
                <a:extLst>
                  <a:ext uri="{FF2B5EF4-FFF2-40B4-BE49-F238E27FC236}">
                    <a16:creationId xmlns:a16="http://schemas.microsoft.com/office/drawing/2014/main" id="{46123CD8-703C-D818-C1C5-2AFD82F57DF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8">
                <a:extLst>
                  <a:ext uri="{FF2B5EF4-FFF2-40B4-BE49-F238E27FC236}">
                    <a16:creationId xmlns:a16="http://schemas.microsoft.com/office/drawing/2014/main" id="{51488C42-DC29-51E4-FC92-873CFDE978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4">
                <a:extLst>
                  <a:ext uri="{FF2B5EF4-FFF2-40B4-BE49-F238E27FC236}">
                    <a16:creationId xmlns:a16="http://schemas.microsoft.com/office/drawing/2014/main" id="{20F59783-932C-5FB8-A67A-ABE5494EF8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87">
                <a:extLst>
                  <a:ext uri="{FF2B5EF4-FFF2-40B4-BE49-F238E27FC236}">
                    <a16:creationId xmlns:a16="http://schemas.microsoft.com/office/drawing/2014/main" id="{BC02CD52-3FE1-6CD1-6ADC-F20D985854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60">
                <a:extLst>
                  <a:ext uri="{FF2B5EF4-FFF2-40B4-BE49-F238E27FC236}">
                    <a16:creationId xmlns:a16="http://schemas.microsoft.com/office/drawing/2014/main" id="{04867A6D-D4B1-078B-C3C4-CFC28555A3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59">
                <a:extLst>
                  <a:ext uri="{FF2B5EF4-FFF2-40B4-BE49-F238E27FC236}">
                    <a16:creationId xmlns:a16="http://schemas.microsoft.com/office/drawing/2014/main" id="{2006361D-A164-3F2D-E017-D8095EDA5D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62">
                <a:extLst>
                  <a:ext uri="{FF2B5EF4-FFF2-40B4-BE49-F238E27FC236}">
                    <a16:creationId xmlns:a16="http://schemas.microsoft.com/office/drawing/2014/main" id="{CF0A4E4C-E3A6-37C3-2E29-A474166D33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65">
                <a:extLst>
                  <a:ext uri="{FF2B5EF4-FFF2-40B4-BE49-F238E27FC236}">
                    <a16:creationId xmlns:a16="http://schemas.microsoft.com/office/drawing/2014/main" id="{4A7B1D8B-1C84-CC07-3928-30427C0674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79">
                <a:extLst>
                  <a:ext uri="{FF2B5EF4-FFF2-40B4-BE49-F238E27FC236}">
                    <a16:creationId xmlns:a16="http://schemas.microsoft.com/office/drawing/2014/main" id="{D8B35573-1BA1-A646-2BF3-4066AF1957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82">
                <a:extLst>
                  <a:ext uri="{FF2B5EF4-FFF2-40B4-BE49-F238E27FC236}">
                    <a16:creationId xmlns:a16="http://schemas.microsoft.com/office/drawing/2014/main" id="{921A3026-7FC6-C2BB-CB7B-7591D149339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85">
                <a:extLst>
                  <a:ext uri="{FF2B5EF4-FFF2-40B4-BE49-F238E27FC236}">
                    <a16:creationId xmlns:a16="http://schemas.microsoft.com/office/drawing/2014/main" id="{45A4405E-56B6-DD40-233F-EEF3A3128E1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88">
                <a:extLst>
                  <a:ext uri="{FF2B5EF4-FFF2-40B4-BE49-F238E27FC236}">
                    <a16:creationId xmlns:a16="http://schemas.microsoft.com/office/drawing/2014/main" id="{6DA66F78-B5D3-C927-A1F8-45627E04D7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9" name="Group 48">
                <a:extLst>
                  <a:ext uri="{FF2B5EF4-FFF2-40B4-BE49-F238E27FC236}">
                    <a16:creationId xmlns:a16="http://schemas.microsoft.com/office/drawing/2014/main" id="{76CCBA7C-E8C2-7E22-09B2-DB907F1470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50" name="Line 63">
                  <a:extLst>
                    <a:ext uri="{FF2B5EF4-FFF2-40B4-BE49-F238E27FC236}">
                      <a16:creationId xmlns:a16="http://schemas.microsoft.com/office/drawing/2014/main" id="{682345F4-3669-1A40-DF92-48A6BD743F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66">
                  <a:extLst>
                    <a:ext uri="{FF2B5EF4-FFF2-40B4-BE49-F238E27FC236}">
                      <a16:creationId xmlns:a16="http://schemas.microsoft.com/office/drawing/2014/main" id="{292FB825-AF7D-C5E3-C911-4308D2222D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67">
                  <a:extLst>
                    <a:ext uri="{FF2B5EF4-FFF2-40B4-BE49-F238E27FC236}">
                      <a16:creationId xmlns:a16="http://schemas.microsoft.com/office/drawing/2014/main" id="{7D7D9A07-E2FB-F1CC-99DC-DA17A447FB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80">
                  <a:extLst>
                    <a:ext uri="{FF2B5EF4-FFF2-40B4-BE49-F238E27FC236}">
                      <a16:creationId xmlns:a16="http://schemas.microsoft.com/office/drawing/2014/main" id="{EF5E7F7F-335E-C0D2-4B72-02CC4B764B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83">
                  <a:extLst>
                    <a:ext uri="{FF2B5EF4-FFF2-40B4-BE49-F238E27FC236}">
                      <a16:creationId xmlns:a16="http://schemas.microsoft.com/office/drawing/2014/main" id="{CCA25FCB-B10D-76B6-2515-4B25B33CAD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86">
                  <a:extLst>
                    <a:ext uri="{FF2B5EF4-FFF2-40B4-BE49-F238E27FC236}">
                      <a16:creationId xmlns:a16="http://schemas.microsoft.com/office/drawing/2014/main" id="{80D71081-28A3-EEE1-7E3C-933213AD3A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Line 89">
                  <a:extLst>
                    <a:ext uri="{FF2B5EF4-FFF2-40B4-BE49-F238E27FC236}">
                      <a16:creationId xmlns:a16="http://schemas.microsoft.com/office/drawing/2014/main" id="{3F7E9896-FB76-81E0-F7ED-C58EF3B00C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7" name="Group 16">
              <a:extLst>
                <a:ext uri="{FF2B5EF4-FFF2-40B4-BE49-F238E27FC236}">
                  <a16:creationId xmlns:a16="http://schemas.microsoft.com/office/drawing/2014/main" id="{97163910-06A8-6790-F73E-FBC74364110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27" name="Group 26">
                <a:extLst>
                  <a:ext uri="{FF2B5EF4-FFF2-40B4-BE49-F238E27FC236}">
                    <a16:creationId xmlns:a16="http://schemas.microsoft.com/office/drawing/2014/main" id="{3A9B3D50-B051-7D54-2C76-5DC9DD24AC9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1" name="Straight Connector 30">
                  <a:extLst>
                    <a:ext uri="{FF2B5EF4-FFF2-40B4-BE49-F238E27FC236}">
                      <a16:creationId xmlns:a16="http://schemas.microsoft.com/office/drawing/2014/main" id="{94DA1685-7407-08D3-6454-5B827F1FC63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B119E7-2798-4573-F320-2E0EC5A9D7E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3" name="Rectangle 30">
                  <a:extLst>
                    <a:ext uri="{FF2B5EF4-FFF2-40B4-BE49-F238E27FC236}">
                      <a16:creationId xmlns:a16="http://schemas.microsoft.com/office/drawing/2014/main" id="{62C4FA8F-FC29-449B-9810-A7DC110701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0">
                  <a:extLst>
                    <a:ext uri="{FF2B5EF4-FFF2-40B4-BE49-F238E27FC236}">
                      <a16:creationId xmlns:a16="http://schemas.microsoft.com/office/drawing/2014/main" id="{95BED297-004F-E195-E342-4355D2908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E1F03F2B-C208-95C3-2586-9A5A328E619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9" name="Freeform: Shape 31">
                  <a:extLst>
                    <a:ext uri="{FF2B5EF4-FFF2-40B4-BE49-F238E27FC236}">
                      <a16:creationId xmlns:a16="http://schemas.microsoft.com/office/drawing/2014/main" id="{F49F6DC2-1E94-9C54-78FC-0596886B2C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0" name="Freeform: Shape 32">
                  <a:extLst>
                    <a:ext uri="{FF2B5EF4-FFF2-40B4-BE49-F238E27FC236}">
                      <a16:creationId xmlns:a16="http://schemas.microsoft.com/office/drawing/2014/main" id="{BA23CDFD-B61A-74B0-E9C1-8AC8672BA8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8" name="Group 17">
              <a:extLst>
                <a:ext uri="{FF2B5EF4-FFF2-40B4-BE49-F238E27FC236}">
                  <a16:creationId xmlns:a16="http://schemas.microsoft.com/office/drawing/2014/main" id="{6F81BFB2-0B05-F048-7536-48B04E0241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9" name="Group 18">
                <a:extLst>
                  <a:ext uri="{FF2B5EF4-FFF2-40B4-BE49-F238E27FC236}">
                    <a16:creationId xmlns:a16="http://schemas.microsoft.com/office/drawing/2014/main" id="{0EB3E44F-1D1B-EDF8-82E6-85B033DB63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4" name="Freeform 68">
                  <a:extLst>
                    <a:ext uri="{FF2B5EF4-FFF2-40B4-BE49-F238E27FC236}">
                      <a16:creationId xmlns:a16="http://schemas.microsoft.com/office/drawing/2014/main" id="{B3E4615A-112E-95DA-42E3-10AC92C680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69">
                  <a:extLst>
                    <a:ext uri="{FF2B5EF4-FFF2-40B4-BE49-F238E27FC236}">
                      <a16:creationId xmlns:a16="http://schemas.microsoft.com/office/drawing/2014/main" id="{75F7769B-2EDE-390F-7A1F-AFD0F18571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Line 70">
                  <a:extLst>
                    <a:ext uri="{FF2B5EF4-FFF2-40B4-BE49-F238E27FC236}">
                      <a16:creationId xmlns:a16="http://schemas.microsoft.com/office/drawing/2014/main" id="{86042CE9-3593-5117-9EF7-FFFAA0A608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 name="Group 19">
                <a:extLst>
                  <a:ext uri="{FF2B5EF4-FFF2-40B4-BE49-F238E27FC236}">
                    <a16:creationId xmlns:a16="http://schemas.microsoft.com/office/drawing/2014/main" id="{7AD44DFF-AC2E-F1E7-3DD3-D94B5DEAA4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1" name="Freeform 68">
                  <a:extLst>
                    <a:ext uri="{FF2B5EF4-FFF2-40B4-BE49-F238E27FC236}">
                      <a16:creationId xmlns:a16="http://schemas.microsoft.com/office/drawing/2014/main" id="{C27A3695-C189-57A2-727E-EBF6E8F852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69">
                  <a:extLst>
                    <a:ext uri="{FF2B5EF4-FFF2-40B4-BE49-F238E27FC236}">
                      <a16:creationId xmlns:a16="http://schemas.microsoft.com/office/drawing/2014/main" id="{F597083A-E04B-36C9-E898-CA628CA73D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Line 70">
                  <a:extLst>
                    <a:ext uri="{FF2B5EF4-FFF2-40B4-BE49-F238E27FC236}">
                      <a16:creationId xmlns:a16="http://schemas.microsoft.com/office/drawing/2014/main" id="{EFFEA2D7-2277-C98D-A11B-FE233841D44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57" name="Group 56">
            <a:extLst>
              <a:ext uri="{FF2B5EF4-FFF2-40B4-BE49-F238E27FC236}">
                <a16:creationId xmlns:a16="http://schemas.microsoft.com/office/drawing/2014/main" id="{41A995CD-27E0-6E06-6C12-788399440D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58" name="Group 57">
              <a:extLst>
                <a:ext uri="{FF2B5EF4-FFF2-40B4-BE49-F238E27FC236}">
                  <a16:creationId xmlns:a16="http://schemas.microsoft.com/office/drawing/2014/main" id="{13C4A71B-04BD-6A63-9B61-893FB57EA3B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77" name="Freeform 64">
                <a:extLst>
                  <a:ext uri="{FF2B5EF4-FFF2-40B4-BE49-F238E27FC236}">
                    <a16:creationId xmlns:a16="http://schemas.microsoft.com/office/drawing/2014/main" id="{D7CA4653-B1F8-5695-F946-49BFF9E1BC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81">
                <a:extLst>
                  <a:ext uri="{FF2B5EF4-FFF2-40B4-BE49-F238E27FC236}">
                    <a16:creationId xmlns:a16="http://schemas.microsoft.com/office/drawing/2014/main" id="{A7A160C8-4AF0-8E16-B300-313E4D4853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61">
                <a:extLst>
                  <a:ext uri="{FF2B5EF4-FFF2-40B4-BE49-F238E27FC236}">
                    <a16:creationId xmlns:a16="http://schemas.microsoft.com/office/drawing/2014/main" id="{8E240579-344F-5B7C-5F04-635501C111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78">
                <a:extLst>
                  <a:ext uri="{FF2B5EF4-FFF2-40B4-BE49-F238E27FC236}">
                    <a16:creationId xmlns:a16="http://schemas.microsoft.com/office/drawing/2014/main" id="{C570D51B-34D9-1E2D-9998-5624DED04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4">
                <a:extLst>
                  <a:ext uri="{FF2B5EF4-FFF2-40B4-BE49-F238E27FC236}">
                    <a16:creationId xmlns:a16="http://schemas.microsoft.com/office/drawing/2014/main" id="{497E3DE2-93EE-F45D-5143-219064437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87">
                <a:extLst>
                  <a:ext uri="{FF2B5EF4-FFF2-40B4-BE49-F238E27FC236}">
                    <a16:creationId xmlns:a16="http://schemas.microsoft.com/office/drawing/2014/main" id="{B05F431B-1A77-17AC-E371-EEA377F470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60">
                <a:extLst>
                  <a:ext uri="{FF2B5EF4-FFF2-40B4-BE49-F238E27FC236}">
                    <a16:creationId xmlns:a16="http://schemas.microsoft.com/office/drawing/2014/main" id="{631762C3-DDDB-B8E7-43F2-E1A6210A6D8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59">
                <a:extLst>
                  <a:ext uri="{FF2B5EF4-FFF2-40B4-BE49-F238E27FC236}">
                    <a16:creationId xmlns:a16="http://schemas.microsoft.com/office/drawing/2014/main" id="{C9FB36E7-412F-0117-C8FE-5D40F5331B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62">
                <a:extLst>
                  <a:ext uri="{FF2B5EF4-FFF2-40B4-BE49-F238E27FC236}">
                    <a16:creationId xmlns:a16="http://schemas.microsoft.com/office/drawing/2014/main" id="{2B6DEFFA-A04C-2B96-1471-3ADCA3336E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65">
                <a:extLst>
                  <a:ext uri="{FF2B5EF4-FFF2-40B4-BE49-F238E27FC236}">
                    <a16:creationId xmlns:a16="http://schemas.microsoft.com/office/drawing/2014/main" id="{278F6762-48C0-CF1C-B6EC-5DF68BD28B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79">
                <a:extLst>
                  <a:ext uri="{FF2B5EF4-FFF2-40B4-BE49-F238E27FC236}">
                    <a16:creationId xmlns:a16="http://schemas.microsoft.com/office/drawing/2014/main" id="{47A9FBB6-821F-1B31-A561-575685158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82">
                <a:extLst>
                  <a:ext uri="{FF2B5EF4-FFF2-40B4-BE49-F238E27FC236}">
                    <a16:creationId xmlns:a16="http://schemas.microsoft.com/office/drawing/2014/main" id="{3E77E0BF-E53C-F949-B171-90275BEC79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85">
                <a:extLst>
                  <a:ext uri="{FF2B5EF4-FFF2-40B4-BE49-F238E27FC236}">
                    <a16:creationId xmlns:a16="http://schemas.microsoft.com/office/drawing/2014/main" id="{49803324-AB6B-8707-F09F-A28B7886FF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Freeform 88">
                <a:extLst>
                  <a:ext uri="{FF2B5EF4-FFF2-40B4-BE49-F238E27FC236}">
                    <a16:creationId xmlns:a16="http://schemas.microsoft.com/office/drawing/2014/main" id="{A9C8C2A6-C4CF-1A30-168F-9542F9EA85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1" name="Group 90">
                <a:extLst>
                  <a:ext uri="{FF2B5EF4-FFF2-40B4-BE49-F238E27FC236}">
                    <a16:creationId xmlns:a16="http://schemas.microsoft.com/office/drawing/2014/main" id="{DCD77573-D70E-9174-BF73-04E7FD6F99E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2" name="Line 63">
                  <a:extLst>
                    <a:ext uri="{FF2B5EF4-FFF2-40B4-BE49-F238E27FC236}">
                      <a16:creationId xmlns:a16="http://schemas.microsoft.com/office/drawing/2014/main" id="{E4EB57D2-F2A6-6124-D712-11FF3F194A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66">
                  <a:extLst>
                    <a:ext uri="{FF2B5EF4-FFF2-40B4-BE49-F238E27FC236}">
                      <a16:creationId xmlns:a16="http://schemas.microsoft.com/office/drawing/2014/main" id="{660C1BE5-CBD8-9507-95CB-BEDE9B4983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Line 67">
                  <a:extLst>
                    <a:ext uri="{FF2B5EF4-FFF2-40B4-BE49-F238E27FC236}">
                      <a16:creationId xmlns:a16="http://schemas.microsoft.com/office/drawing/2014/main" id="{33BB2861-1933-1ACC-2072-B53D7EACFD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Line 80">
                  <a:extLst>
                    <a:ext uri="{FF2B5EF4-FFF2-40B4-BE49-F238E27FC236}">
                      <a16:creationId xmlns:a16="http://schemas.microsoft.com/office/drawing/2014/main" id="{9D3F18B8-592E-9FBA-27DD-6245191309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83">
                  <a:extLst>
                    <a:ext uri="{FF2B5EF4-FFF2-40B4-BE49-F238E27FC236}">
                      <a16:creationId xmlns:a16="http://schemas.microsoft.com/office/drawing/2014/main" id="{723BE47A-63E6-DB08-B479-CE5261920F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86">
                  <a:extLst>
                    <a:ext uri="{FF2B5EF4-FFF2-40B4-BE49-F238E27FC236}">
                      <a16:creationId xmlns:a16="http://schemas.microsoft.com/office/drawing/2014/main" id="{8D708A68-F4FF-EDC2-2377-86B62AD09D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89">
                  <a:extLst>
                    <a:ext uri="{FF2B5EF4-FFF2-40B4-BE49-F238E27FC236}">
                      <a16:creationId xmlns:a16="http://schemas.microsoft.com/office/drawing/2014/main" id="{6748BEC4-A831-38CB-D654-623CAF325D9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9" name="Group 58">
              <a:extLst>
                <a:ext uri="{FF2B5EF4-FFF2-40B4-BE49-F238E27FC236}">
                  <a16:creationId xmlns:a16="http://schemas.microsoft.com/office/drawing/2014/main" id="{4C6C953C-A360-1817-3519-97476B699EE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9" name="Group 68">
                <a:extLst>
                  <a:ext uri="{FF2B5EF4-FFF2-40B4-BE49-F238E27FC236}">
                    <a16:creationId xmlns:a16="http://schemas.microsoft.com/office/drawing/2014/main" id="{22C44E29-B1BD-0292-FE7B-7516DC5ACF5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3" name="Straight Connector 72">
                  <a:extLst>
                    <a:ext uri="{FF2B5EF4-FFF2-40B4-BE49-F238E27FC236}">
                      <a16:creationId xmlns:a16="http://schemas.microsoft.com/office/drawing/2014/main" id="{D6EED04B-A801-B3E0-B796-3EB2EA582366}"/>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7979D94-1926-7FEB-5CC6-702EF9E2633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5" name="Rectangle 30">
                  <a:extLst>
                    <a:ext uri="{FF2B5EF4-FFF2-40B4-BE49-F238E27FC236}">
                      <a16:creationId xmlns:a16="http://schemas.microsoft.com/office/drawing/2014/main" id="{9AA75A7A-E53A-0233-C98B-C04D2953DB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30">
                  <a:extLst>
                    <a:ext uri="{FF2B5EF4-FFF2-40B4-BE49-F238E27FC236}">
                      <a16:creationId xmlns:a16="http://schemas.microsoft.com/office/drawing/2014/main" id="{7E8C7B03-4A56-EF25-AA5B-9994482C9F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BE090634-E4BC-8196-7877-D707CB45B04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1" name="Freeform: Shape 73">
                  <a:extLst>
                    <a:ext uri="{FF2B5EF4-FFF2-40B4-BE49-F238E27FC236}">
                      <a16:creationId xmlns:a16="http://schemas.microsoft.com/office/drawing/2014/main" id="{8F51C8B9-9479-01E0-F6B5-8C92ED3D79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72" name="Freeform: Shape 74">
                  <a:extLst>
                    <a:ext uri="{FF2B5EF4-FFF2-40B4-BE49-F238E27FC236}">
                      <a16:creationId xmlns:a16="http://schemas.microsoft.com/office/drawing/2014/main" id="{1A8998AB-2533-6E70-617E-2AAC0F12EBA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60" name="Group 59">
              <a:extLst>
                <a:ext uri="{FF2B5EF4-FFF2-40B4-BE49-F238E27FC236}">
                  <a16:creationId xmlns:a16="http://schemas.microsoft.com/office/drawing/2014/main" id="{A4198AA1-1930-0C1B-DF82-F4695CE3879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61" name="Group 60">
                <a:extLst>
                  <a:ext uri="{FF2B5EF4-FFF2-40B4-BE49-F238E27FC236}">
                    <a16:creationId xmlns:a16="http://schemas.microsoft.com/office/drawing/2014/main" id="{F474BF9F-B5D9-7696-2F66-3F25A40857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66" name="Freeform 65">
                  <a:extLst>
                    <a:ext uri="{FF2B5EF4-FFF2-40B4-BE49-F238E27FC236}">
                      <a16:creationId xmlns:a16="http://schemas.microsoft.com/office/drawing/2014/main" id="{88FA26F8-779F-A601-79F2-CC2D82BCFF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66">
                  <a:extLst>
                    <a:ext uri="{FF2B5EF4-FFF2-40B4-BE49-F238E27FC236}">
                      <a16:creationId xmlns:a16="http://schemas.microsoft.com/office/drawing/2014/main" id="{EE241512-EA09-4E63-5B80-7AFB75DCAF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Line 70">
                  <a:extLst>
                    <a:ext uri="{FF2B5EF4-FFF2-40B4-BE49-F238E27FC236}">
                      <a16:creationId xmlns:a16="http://schemas.microsoft.com/office/drawing/2014/main" id="{B83492D5-57A6-FBBB-CF50-1784C8D327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2" name="Group 61">
                <a:extLst>
                  <a:ext uri="{FF2B5EF4-FFF2-40B4-BE49-F238E27FC236}">
                    <a16:creationId xmlns:a16="http://schemas.microsoft.com/office/drawing/2014/main" id="{31639602-8447-EF67-4E2F-8F075BFE357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63" name="Freeform 68">
                  <a:extLst>
                    <a:ext uri="{FF2B5EF4-FFF2-40B4-BE49-F238E27FC236}">
                      <a16:creationId xmlns:a16="http://schemas.microsoft.com/office/drawing/2014/main" id="{7D4A2AA0-D6C8-91C5-4BA7-88C8C6BA4E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4" name="Freeform 69">
                  <a:extLst>
                    <a:ext uri="{FF2B5EF4-FFF2-40B4-BE49-F238E27FC236}">
                      <a16:creationId xmlns:a16="http://schemas.microsoft.com/office/drawing/2014/main" id="{80339B30-7EE8-F62F-9AA7-CDB8130004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Line 70">
                  <a:extLst>
                    <a:ext uri="{FF2B5EF4-FFF2-40B4-BE49-F238E27FC236}">
                      <a16:creationId xmlns:a16="http://schemas.microsoft.com/office/drawing/2014/main" id="{26E866F8-D7C3-B9D9-2435-1B5FA19F49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99" name="Straight Connector 98">
            <a:extLst>
              <a:ext uri="{FF2B5EF4-FFF2-40B4-BE49-F238E27FC236}">
                <a16:creationId xmlns:a16="http://schemas.microsoft.com/office/drawing/2014/main" id="{FA12B7C8-641B-3498-17F8-7DD39AF98C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826000" y="437997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264664" y="4553712"/>
            <a:ext cx="7662672" cy="1636776"/>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968752" y="1188720"/>
            <a:ext cx="6254496" cy="2999232"/>
          </a:xfrm>
        </p:spPr>
        <p:txBody>
          <a:bodyPr anchor="b"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315297760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ntent with small lis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2336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802CF08-CC52-E7E8-E565-6700958B4105}"/>
              </a:ext>
            </a:extLst>
          </p:cNvPr>
          <p:cNvSpPr>
            <a:spLocks noGrp="1"/>
          </p:cNvSpPr>
          <p:nvPr>
            <p:ph type="dt" sz="half" idx="15"/>
          </p:nvPr>
        </p:nvSpPr>
        <p:spPr/>
        <p:txBody>
          <a:bodyPr/>
          <a:lstStyle/>
          <a:p>
            <a:r>
              <a:rPr lang="en-US" dirty="0"/>
              <a:t>20XX</a:t>
            </a:r>
          </a:p>
        </p:txBody>
      </p:sp>
      <p:sp>
        <p:nvSpPr>
          <p:cNvPr id="4" name="Footer Placeholder 3">
            <a:extLst>
              <a:ext uri="{FF2B5EF4-FFF2-40B4-BE49-F238E27FC236}">
                <a16:creationId xmlns:a16="http://schemas.microsoft.com/office/drawing/2014/main" id="{0823CA10-9755-BD67-C4D3-8A1BB620AEF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a:lstStyle/>
          <a:p>
            <a:fld id="{CC057153-B650-4DEB-B370-79DDCFDCE934}" type="slidenum">
              <a:rPr lang="en-US" smtClean="0"/>
              <a:pPr/>
              <a:t>‹#›</a:t>
            </a:fld>
            <a:endParaRPr lang="en-US" dirty="0"/>
          </a:p>
        </p:txBody>
      </p:sp>
      <p:grpSp>
        <p:nvGrpSpPr>
          <p:cNvPr id="6" name="Group 5">
            <a:extLst>
              <a:ext uri="{FF2B5EF4-FFF2-40B4-BE49-F238E27FC236}">
                <a16:creationId xmlns:a16="http://schemas.microsoft.com/office/drawing/2014/main" id="{0B6EF528-594F-556A-CD60-606594B5EB5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7" name="Freeform 64">
              <a:extLst>
                <a:ext uri="{FF2B5EF4-FFF2-40B4-BE49-F238E27FC236}">
                  <a16:creationId xmlns:a16="http://schemas.microsoft.com/office/drawing/2014/main" id="{BDE594A0-C605-05DF-4E16-3CBCD551FC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1">
              <a:extLst>
                <a:ext uri="{FF2B5EF4-FFF2-40B4-BE49-F238E27FC236}">
                  <a16:creationId xmlns:a16="http://schemas.microsoft.com/office/drawing/2014/main" id="{1562DBBC-D27A-04B4-3DE0-B4A3D18F6E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1">
              <a:extLst>
                <a:ext uri="{FF2B5EF4-FFF2-40B4-BE49-F238E27FC236}">
                  <a16:creationId xmlns:a16="http://schemas.microsoft.com/office/drawing/2014/main" id="{19098940-07AF-53FE-A889-D52535C683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3">
              <a:extLst>
                <a:ext uri="{FF2B5EF4-FFF2-40B4-BE49-F238E27FC236}">
                  <a16:creationId xmlns:a16="http://schemas.microsoft.com/office/drawing/2014/main" id="{6A5186D6-8D0A-8EED-0443-61432F58C48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84">
              <a:extLst>
                <a:ext uri="{FF2B5EF4-FFF2-40B4-BE49-F238E27FC236}">
                  <a16:creationId xmlns:a16="http://schemas.microsoft.com/office/drawing/2014/main" id="{A8142045-90C6-3C06-C658-F556B7A23E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87">
              <a:extLst>
                <a:ext uri="{FF2B5EF4-FFF2-40B4-BE49-F238E27FC236}">
                  <a16:creationId xmlns:a16="http://schemas.microsoft.com/office/drawing/2014/main" id="{001077E0-C656-C968-C9E9-3FA9976D76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0">
              <a:extLst>
                <a:ext uri="{FF2B5EF4-FFF2-40B4-BE49-F238E27FC236}">
                  <a16:creationId xmlns:a16="http://schemas.microsoft.com/office/drawing/2014/main" id="{37D03ED0-7FF4-4C75-B6D7-20D135AE437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9">
              <a:extLst>
                <a:ext uri="{FF2B5EF4-FFF2-40B4-BE49-F238E27FC236}">
                  <a16:creationId xmlns:a16="http://schemas.microsoft.com/office/drawing/2014/main" id="{3DEE59B3-D69B-65ED-AFF7-9948D8C3D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62">
              <a:extLst>
                <a:ext uri="{FF2B5EF4-FFF2-40B4-BE49-F238E27FC236}">
                  <a16:creationId xmlns:a16="http://schemas.microsoft.com/office/drawing/2014/main" id="{7B7DEFBA-E50A-8C73-7554-73D969A8691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65">
              <a:extLst>
                <a:ext uri="{FF2B5EF4-FFF2-40B4-BE49-F238E27FC236}">
                  <a16:creationId xmlns:a16="http://schemas.microsoft.com/office/drawing/2014/main" id="{BFC587AB-20A9-702A-A70E-C4E28BD76E2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79">
              <a:extLst>
                <a:ext uri="{FF2B5EF4-FFF2-40B4-BE49-F238E27FC236}">
                  <a16:creationId xmlns:a16="http://schemas.microsoft.com/office/drawing/2014/main" id="{D986BC4B-F530-ADAD-ED09-0774DF8B1B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82">
              <a:extLst>
                <a:ext uri="{FF2B5EF4-FFF2-40B4-BE49-F238E27FC236}">
                  <a16:creationId xmlns:a16="http://schemas.microsoft.com/office/drawing/2014/main" id="{951F9DD8-AD36-C9D1-EF7A-BD668B0CEC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85">
              <a:extLst>
                <a:ext uri="{FF2B5EF4-FFF2-40B4-BE49-F238E27FC236}">
                  <a16:creationId xmlns:a16="http://schemas.microsoft.com/office/drawing/2014/main" id="{4F08948B-FEE6-B607-4151-90BEE6EEC6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23">
              <a:extLst>
                <a:ext uri="{FF2B5EF4-FFF2-40B4-BE49-F238E27FC236}">
                  <a16:creationId xmlns:a16="http://schemas.microsoft.com/office/drawing/2014/main" id="{3210488C-8EF3-8C1E-C938-F164A22E05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8E955C9D-4C20-D5B8-4314-C3D862B849F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6" name="Line 63">
                <a:extLst>
                  <a:ext uri="{FF2B5EF4-FFF2-40B4-BE49-F238E27FC236}">
                    <a16:creationId xmlns:a16="http://schemas.microsoft.com/office/drawing/2014/main" id="{ED94D0DA-6022-CBE8-F3BB-33C6014E92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66">
                <a:extLst>
                  <a:ext uri="{FF2B5EF4-FFF2-40B4-BE49-F238E27FC236}">
                    <a16:creationId xmlns:a16="http://schemas.microsoft.com/office/drawing/2014/main" id="{A929325D-F34D-6A1A-DE19-4840ACD4D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Line 67">
                <a:extLst>
                  <a:ext uri="{FF2B5EF4-FFF2-40B4-BE49-F238E27FC236}">
                    <a16:creationId xmlns:a16="http://schemas.microsoft.com/office/drawing/2014/main" id="{860F19A3-DF79-A7F2-0F4D-C3EA2B9F52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Line 80">
                <a:extLst>
                  <a:ext uri="{FF2B5EF4-FFF2-40B4-BE49-F238E27FC236}">
                    <a16:creationId xmlns:a16="http://schemas.microsoft.com/office/drawing/2014/main" id="{F34406AE-507E-602D-0447-9BA9E9B968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Line 83">
                <a:extLst>
                  <a:ext uri="{FF2B5EF4-FFF2-40B4-BE49-F238E27FC236}">
                    <a16:creationId xmlns:a16="http://schemas.microsoft.com/office/drawing/2014/main" id="{7324F077-0462-0854-1F7C-409BFBAC39A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Line 86">
                <a:extLst>
                  <a:ext uri="{FF2B5EF4-FFF2-40B4-BE49-F238E27FC236}">
                    <a16:creationId xmlns:a16="http://schemas.microsoft.com/office/drawing/2014/main" id="{EA974DE0-FE19-3CF6-0E4E-947F4E9285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Line 89">
                <a:extLst>
                  <a:ext uri="{FF2B5EF4-FFF2-40B4-BE49-F238E27FC236}">
                    <a16:creationId xmlns:a16="http://schemas.microsoft.com/office/drawing/2014/main" id="{84EAAB2B-6EB6-BAE0-59C4-64704C7F20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3" name="Group 32">
            <a:extLst>
              <a:ext uri="{FF2B5EF4-FFF2-40B4-BE49-F238E27FC236}">
                <a16:creationId xmlns:a16="http://schemas.microsoft.com/office/drawing/2014/main" id="{9FDCF00D-740A-E550-4193-58FFEEB67D4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34" name="Freeform 64">
              <a:extLst>
                <a:ext uri="{FF2B5EF4-FFF2-40B4-BE49-F238E27FC236}">
                  <a16:creationId xmlns:a16="http://schemas.microsoft.com/office/drawing/2014/main" id="{1A11072A-99AE-301C-C062-31AAF2AD90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81">
              <a:extLst>
                <a:ext uri="{FF2B5EF4-FFF2-40B4-BE49-F238E27FC236}">
                  <a16:creationId xmlns:a16="http://schemas.microsoft.com/office/drawing/2014/main" id="{5BE152B0-D24F-1EC7-D612-2505041057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1">
              <a:extLst>
                <a:ext uri="{FF2B5EF4-FFF2-40B4-BE49-F238E27FC236}">
                  <a16:creationId xmlns:a16="http://schemas.microsoft.com/office/drawing/2014/main" id="{05B71946-296F-92C5-5DB5-E20C4E1B02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78">
              <a:extLst>
                <a:ext uri="{FF2B5EF4-FFF2-40B4-BE49-F238E27FC236}">
                  <a16:creationId xmlns:a16="http://schemas.microsoft.com/office/drawing/2014/main" id="{FE40B9B7-8AE6-0829-F222-035B5CEBF0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4">
              <a:extLst>
                <a:ext uri="{FF2B5EF4-FFF2-40B4-BE49-F238E27FC236}">
                  <a16:creationId xmlns:a16="http://schemas.microsoft.com/office/drawing/2014/main" id="{9D95873C-1797-68CD-8369-43A29753C6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7">
              <a:extLst>
                <a:ext uri="{FF2B5EF4-FFF2-40B4-BE49-F238E27FC236}">
                  <a16:creationId xmlns:a16="http://schemas.microsoft.com/office/drawing/2014/main" id="{D9484E0A-EBF4-F3B9-49E0-7C30B0E7B1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0">
              <a:extLst>
                <a:ext uri="{FF2B5EF4-FFF2-40B4-BE49-F238E27FC236}">
                  <a16:creationId xmlns:a16="http://schemas.microsoft.com/office/drawing/2014/main" id="{E8F76E8D-4F44-399C-A755-AA6D11DA0EC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59">
              <a:extLst>
                <a:ext uri="{FF2B5EF4-FFF2-40B4-BE49-F238E27FC236}">
                  <a16:creationId xmlns:a16="http://schemas.microsoft.com/office/drawing/2014/main" id="{D7F1F9E9-B4FC-13F2-5351-5062D0679F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62">
              <a:extLst>
                <a:ext uri="{FF2B5EF4-FFF2-40B4-BE49-F238E27FC236}">
                  <a16:creationId xmlns:a16="http://schemas.microsoft.com/office/drawing/2014/main" id="{82AFD47A-39F7-B763-21EC-F8236B0E64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65">
              <a:extLst>
                <a:ext uri="{FF2B5EF4-FFF2-40B4-BE49-F238E27FC236}">
                  <a16:creationId xmlns:a16="http://schemas.microsoft.com/office/drawing/2014/main" id="{8DF521CE-7542-7A4E-6F55-45B81DAFE53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79">
              <a:extLst>
                <a:ext uri="{FF2B5EF4-FFF2-40B4-BE49-F238E27FC236}">
                  <a16:creationId xmlns:a16="http://schemas.microsoft.com/office/drawing/2014/main" id="{B8CA85D2-9E55-B392-9BA6-8C8E9B5D189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82">
              <a:extLst>
                <a:ext uri="{FF2B5EF4-FFF2-40B4-BE49-F238E27FC236}">
                  <a16:creationId xmlns:a16="http://schemas.microsoft.com/office/drawing/2014/main" id="{BFB42FEA-9C8A-25D0-7350-B4B8C0F5D7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85">
              <a:extLst>
                <a:ext uri="{FF2B5EF4-FFF2-40B4-BE49-F238E27FC236}">
                  <a16:creationId xmlns:a16="http://schemas.microsoft.com/office/drawing/2014/main" id="{543CDFF4-A1F2-F88B-DB23-FF705DCB19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88">
              <a:extLst>
                <a:ext uri="{FF2B5EF4-FFF2-40B4-BE49-F238E27FC236}">
                  <a16:creationId xmlns:a16="http://schemas.microsoft.com/office/drawing/2014/main" id="{0F21293C-A1D7-94EB-896F-2A5BBA3775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046BDE1D-03D6-5D82-4C5D-B9A69F9056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9" name="Line 63">
                <a:extLst>
                  <a:ext uri="{FF2B5EF4-FFF2-40B4-BE49-F238E27FC236}">
                    <a16:creationId xmlns:a16="http://schemas.microsoft.com/office/drawing/2014/main" id="{A9292CCA-C3C0-69E9-A547-BA5C02CF43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Line 66">
                <a:extLst>
                  <a:ext uri="{FF2B5EF4-FFF2-40B4-BE49-F238E27FC236}">
                    <a16:creationId xmlns:a16="http://schemas.microsoft.com/office/drawing/2014/main" id="{C783AFBE-DD7F-B527-4236-A1694DBC46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67">
                <a:extLst>
                  <a:ext uri="{FF2B5EF4-FFF2-40B4-BE49-F238E27FC236}">
                    <a16:creationId xmlns:a16="http://schemas.microsoft.com/office/drawing/2014/main" id="{B8945097-6C88-CEDE-656F-2B9BB6EBEC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80">
                <a:extLst>
                  <a:ext uri="{FF2B5EF4-FFF2-40B4-BE49-F238E27FC236}">
                    <a16:creationId xmlns:a16="http://schemas.microsoft.com/office/drawing/2014/main" id="{82400F36-39B8-67BE-3C3E-615B46577C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83">
                <a:extLst>
                  <a:ext uri="{FF2B5EF4-FFF2-40B4-BE49-F238E27FC236}">
                    <a16:creationId xmlns:a16="http://schemas.microsoft.com/office/drawing/2014/main" id="{E6B024E3-D2F7-A32C-B2BC-5E6DC218E6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86">
                <a:extLst>
                  <a:ext uri="{FF2B5EF4-FFF2-40B4-BE49-F238E27FC236}">
                    <a16:creationId xmlns:a16="http://schemas.microsoft.com/office/drawing/2014/main" id="{D15C6BBB-32C7-7813-F43E-8B6F86A05F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89">
                <a:extLst>
                  <a:ext uri="{FF2B5EF4-FFF2-40B4-BE49-F238E27FC236}">
                    <a16:creationId xmlns:a16="http://schemas.microsoft.com/office/drawing/2014/main" id="{D1755EB0-41FE-45B9-11D8-7D13B40DB2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3886200" y="2103120"/>
            <a:ext cx="2761488"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812280" y="2103120"/>
            <a:ext cx="4855464"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886200" y="548640"/>
            <a:ext cx="8055864" cy="1132258"/>
          </a:xfrm>
        </p:spPr>
        <p:txBody>
          <a:bodyPr/>
          <a:lstStyle/>
          <a:p>
            <a:r>
              <a:rPr lang="en-US"/>
              <a:t>Click to edit Master title style</a:t>
            </a:r>
            <a:endParaRPr lang="en-US" dirty="0"/>
          </a:p>
        </p:txBody>
      </p:sp>
    </p:spTree>
    <p:extLst>
      <p:ext uri="{BB962C8B-B14F-4D97-AF65-F5344CB8AC3E}">
        <p14:creationId xmlns:p14="http://schemas.microsoft.com/office/powerpoint/2010/main" val="1382856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ntent, medium ">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DECF7E6-548D-A95C-6299-222EE29ED544}"/>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8C9320CA-5CD7-A07A-0CA7-261225AAEF77}"/>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5" name="Straight Connector 4">
            <a:extLst>
              <a:ext uri="{FF2B5EF4-FFF2-40B4-BE49-F238E27FC236}">
                <a16:creationId xmlns:a16="http://schemas.microsoft.com/office/drawing/2014/main" id="{E25BFD2D-23AC-20F2-5D2E-B6D208328ECC}"/>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852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3F519321-39F6-08F8-D905-9315EEB0CD73}"/>
              </a:ext>
            </a:extLst>
          </p:cNvPr>
          <p:cNvSpPr>
            <a:spLocks noGrp="1"/>
          </p:cNvSpPr>
          <p:nvPr>
            <p:ph idx="13"/>
          </p:nvPr>
        </p:nvSpPr>
        <p:spPr>
          <a:xfrm>
            <a:off x="4912504" y="2103120"/>
            <a:ext cx="6353721"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2103120"/>
            <a:ext cx="4105656"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548640"/>
            <a:ext cx="10653578" cy="1133856"/>
          </a:xfrm>
        </p:spPr>
        <p:txBody>
          <a:bodyPr/>
          <a:lstStyle/>
          <a:p>
            <a:r>
              <a:rPr lang="en-US"/>
              <a:t>Click to edit Master title style</a:t>
            </a:r>
            <a:endParaRPr lang="en-US" dirty="0"/>
          </a:p>
        </p:txBody>
      </p:sp>
    </p:spTree>
    <p:extLst>
      <p:ext uri="{BB962C8B-B14F-4D97-AF65-F5344CB8AC3E}">
        <p14:creationId xmlns:p14="http://schemas.microsoft.com/office/powerpoint/2010/main" val="34002876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medium and small">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29184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802CF08-CC52-E7E8-E565-6700958B4105}"/>
              </a:ext>
            </a:extLst>
          </p:cNvPr>
          <p:cNvSpPr>
            <a:spLocks noGrp="1"/>
          </p:cNvSpPr>
          <p:nvPr>
            <p:ph type="dt" sz="half" idx="15"/>
          </p:nvPr>
        </p:nvSpPr>
        <p:spPr/>
        <p:txBody>
          <a:bodyPr/>
          <a:lstStyle/>
          <a:p>
            <a:r>
              <a:rPr lang="en-US" dirty="0"/>
              <a:t>20XX</a:t>
            </a:r>
          </a:p>
        </p:txBody>
      </p:sp>
      <p:sp>
        <p:nvSpPr>
          <p:cNvPr id="4" name="Footer Placeholder 3">
            <a:extLst>
              <a:ext uri="{FF2B5EF4-FFF2-40B4-BE49-F238E27FC236}">
                <a16:creationId xmlns:a16="http://schemas.microsoft.com/office/drawing/2014/main" id="{0823CA10-9755-BD67-C4D3-8A1BB620AEF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a:lstStyle/>
          <a:p>
            <a:fld id="{CC057153-B650-4DEB-B370-79DDCFDCE934}" type="slidenum">
              <a:rPr lang="en-US" smtClean="0"/>
              <a:pPr/>
              <a:t>‹#›</a:t>
            </a:fld>
            <a:endParaRPr lang="en-US" dirty="0"/>
          </a:p>
        </p:txBody>
      </p:sp>
      <p:grpSp>
        <p:nvGrpSpPr>
          <p:cNvPr id="5" name="Group 4">
            <a:extLst>
              <a:ext uri="{FF2B5EF4-FFF2-40B4-BE49-F238E27FC236}">
                <a16:creationId xmlns:a16="http://schemas.microsoft.com/office/drawing/2014/main" id="{97137302-1A69-A674-9207-8CE8198A06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56" name="Group 55">
              <a:extLst>
                <a:ext uri="{FF2B5EF4-FFF2-40B4-BE49-F238E27FC236}">
                  <a16:creationId xmlns:a16="http://schemas.microsoft.com/office/drawing/2014/main" id="{B43369CA-62CD-EFB9-F8C2-68C1BCD6EC2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62" name="Group 61">
                <a:extLst>
                  <a:ext uri="{FF2B5EF4-FFF2-40B4-BE49-F238E27FC236}">
                    <a16:creationId xmlns:a16="http://schemas.microsoft.com/office/drawing/2014/main" id="{8FA50491-D373-0AFC-CE50-F518ECA46D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6" name="Straight Connector 65">
                  <a:extLst>
                    <a:ext uri="{FF2B5EF4-FFF2-40B4-BE49-F238E27FC236}">
                      <a16:creationId xmlns:a16="http://schemas.microsoft.com/office/drawing/2014/main" id="{AFF2448E-C192-A06F-DBEF-437DA4064D6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DC852C2-6D36-18EB-486A-91FF579FD9E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8" name="Rectangle 30">
                  <a:extLst>
                    <a:ext uri="{FF2B5EF4-FFF2-40B4-BE49-F238E27FC236}">
                      <a16:creationId xmlns:a16="http://schemas.microsoft.com/office/drawing/2014/main" id="{5D1F5E1F-9C25-6F79-0034-ECFD7E7E1B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30">
                  <a:extLst>
                    <a:ext uri="{FF2B5EF4-FFF2-40B4-BE49-F238E27FC236}">
                      <a16:creationId xmlns:a16="http://schemas.microsoft.com/office/drawing/2014/main" id="{8E0167A9-E300-611A-4F64-09498C5CB97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20AE9D26-A58B-403A-D1B3-F2290AC2D0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4" name="Freeform: Shape 101">
                  <a:extLst>
                    <a:ext uri="{FF2B5EF4-FFF2-40B4-BE49-F238E27FC236}">
                      <a16:creationId xmlns:a16="http://schemas.microsoft.com/office/drawing/2014/main" id="{697E4BC1-0F47-C193-5BDC-59411573A0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5" name="Freeform: Shape 102">
                  <a:extLst>
                    <a:ext uri="{FF2B5EF4-FFF2-40B4-BE49-F238E27FC236}">
                      <a16:creationId xmlns:a16="http://schemas.microsoft.com/office/drawing/2014/main" id="{E43A0334-0484-A6AE-CF29-99DD4D8DC6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7" name="Group 56">
              <a:extLst>
                <a:ext uri="{FF2B5EF4-FFF2-40B4-BE49-F238E27FC236}">
                  <a16:creationId xmlns:a16="http://schemas.microsoft.com/office/drawing/2014/main" id="{1FD5042A-523C-577E-CE90-02AE84021D7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8" name="Group 57">
                <a:extLst>
                  <a:ext uri="{FF2B5EF4-FFF2-40B4-BE49-F238E27FC236}">
                    <a16:creationId xmlns:a16="http://schemas.microsoft.com/office/drawing/2014/main" id="{FCF07F39-DA9C-6FAF-9EA8-4D4A65B156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60" name="Freeform 68">
                  <a:extLst>
                    <a:ext uri="{FF2B5EF4-FFF2-40B4-BE49-F238E27FC236}">
                      <a16:creationId xmlns:a16="http://schemas.microsoft.com/office/drawing/2014/main" id="{DA113724-CD7E-E37F-E63F-4629E8A765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69">
                  <a:extLst>
                    <a:ext uri="{FF2B5EF4-FFF2-40B4-BE49-F238E27FC236}">
                      <a16:creationId xmlns:a16="http://schemas.microsoft.com/office/drawing/2014/main" id="{9F4E16DF-B699-C661-9242-6E15F66C00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9" name="Line 70">
                <a:extLst>
                  <a:ext uri="{FF2B5EF4-FFF2-40B4-BE49-F238E27FC236}">
                    <a16:creationId xmlns:a16="http://schemas.microsoft.com/office/drawing/2014/main" id="{2F9EA502-750D-9DB3-7B70-A2D55DDAE4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0" name="Group 69">
            <a:extLst>
              <a:ext uri="{FF2B5EF4-FFF2-40B4-BE49-F238E27FC236}">
                <a16:creationId xmlns:a16="http://schemas.microsoft.com/office/drawing/2014/main" id="{362BD590-B46E-92B9-05F7-0C75E9DEDA2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71" name="Group 70">
              <a:extLst>
                <a:ext uri="{FF2B5EF4-FFF2-40B4-BE49-F238E27FC236}">
                  <a16:creationId xmlns:a16="http://schemas.microsoft.com/office/drawing/2014/main" id="{0B865310-A190-5FB1-97CF-9A5B2A8C4AA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77" name="Group 76">
                <a:extLst>
                  <a:ext uri="{FF2B5EF4-FFF2-40B4-BE49-F238E27FC236}">
                    <a16:creationId xmlns:a16="http://schemas.microsoft.com/office/drawing/2014/main" id="{4ADBA304-54CD-A7C8-0C30-7B053ECA750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81" name="Straight Connector 80">
                  <a:extLst>
                    <a:ext uri="{FF2B5EF4-FFF2-40B4-BE49-F238E27FC236}">
                      <a16:creationId xmlns:a16="http://schemas.microsoft.com/office/drawing/2014/main" id="{AE1B8768-B33A-E9C1-4A7F-A8599374B57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E5A642F-F01B-7FF7-0B82-3DFACE0BED2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3" name="Rectangle 30">
                  <a:extLst>
                    <a:ext uri="{FF2B5EF4-FFF2-40B4-BE49-F238E27FC236}">
                      <a16:creationId xmlns:a16="http://schemas.microsoft.com/office/drawing/2014/main" id="{B1DD1374-65C5-4D20-D0A5-A741C8B92E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30">
                  <a:extLst>
                    <a:ext uri="{FF2B5EF4-FFF2-40B4-BE49-F238E27FC236}">
                      <a16:creationId xmlns:a16="http://schemas.microsoft.com/office/drawing/2014/main" id="{2908938F-65F1-DE57-170B-D7155586EB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3577E40B-69CF-7DED-7AEA-AB34624C216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9" name="Freeform: Shape 116">
                  <a:extLst>
                    <a:ext uri="{FF2B5EF4-FFF2-40B4-BE49-F238E27FC236}">
                      <a16:creationId xmlns:a16="http://schemas.microsoft.com/office/drawing/2014/main" id="{DADAA6BE-8977-81AB-2C67-F7241243FD0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80" name="Freeform: Shape 117">
                  <a:extLst>
                    <a:ext uri="{FF2B5EF4-FFF2-40B4-BE49-F238E27FC236}">
                      <a16:creationId xmlns:a16="http://schemas.microsoft.com/office/drawing/2014/main" id="{5AC24CAA-95C1-7FD3-5AB8-3C432D57C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72" name="Group 71">
              <a:extLst>
                <a:ext uri="{FF2B5EF4-FFF2-40B4-BE49-F238E27FC236}">
                  <a16:creationId xmlns:a16="http://schemas.microsoft.com/office/drawing/2014/main" id="{D91B96DC-EC78-9E05-76AD-2F5F9A64137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73" name="Group 72">
                <a:extLst>
                  <a:ext uri="{FF2B5EF4-FFF2-40B4-BE49-F238E27FC236}">
                    <a16:creationId xmlns:a16="http://schemas.microsoft.com/office/drawing/2014/main" id="{9AE00820-76F8-8379-C974-DA3B12413DD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75" name="Freeform 68">
                  <a:extLst>
                    <a:ext uri="{FF2B5EF4-FFF2-40B4-BE49-F238E27FC236}">
                      <a16:creationId xmlns:a16="http://schemas.microsoft.com/office/drawing/2014/main" id="{3C3DFD7B-01BF-EA56-D869-B675F4D794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69">
                  <a:extLst>
                    <a:ext uri="{FF2B5EF4-FFF2-40B4-BE49-F238E27FC236}">
                      <a16:creationId xmlns:a16="http://schemas.microsoft.com/office/drawing/2014/main" id="{C0D4FAE5-A195-9D19-6619-5E6610DB85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74" name="Line 70">
                <a:extLst>
                  <a:ext uri="{FF2B5EF4-FFF2-40B4-BE49-F238E27FC236}">
                    <a16:creationId xmlns:a16="http://schemas.microsoft.com/office/drawing/2014/main" id="{4309EA9D-766D-ADEE-C3C2-457231463C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3154680" y="2103120"/>
            <a:ext cx="559612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8942832" y="2103120"/>
            <a:ext cx="267919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154680" y="548640"/>
            <a:ext cx="8467344" cy="1132258"/>
          </a:xfrm>
        </p:spPr>
        <p:txBody>
          <a:bodyPr/>
          <a:lstStyle/>
          <a:p>
            <a:r>
              <a:rPr lang="en-US"/>
              <a:t>Click to edit Master title style</a:t>
            </a:r>
            <a:endParaRPr lang="en-US" dirty="0"/>
          </a:p>
        </p:txBody>
      </p:sp>
    </p:spTree>
    <p:extLst>
      <p:ext uri="{BB962C8B-B14F-4D97-AF65-F5344CB8AC3E}">
        <p14:creationId xmlns:p14="http://schemas.microsoft.com/office/powerpoint/2010/main" val="433298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entered to right with graphic">
    <p:bg>
      <p:bgPr>
        <a:solidFill>
          <a:schemeClr val="tx2"/>
        </a:solidFill>
        <a:effectLst/>
      </p:bgPr>
    </p:bg>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E95DA05C-5BDC-E236-6877-F08CFFF1B12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117" name="Group 116">
              <a:extLst>
                <a:ext uri="{FF2B5EF4-FFF2-40B4-BE49-F238E27FC236}">
                  <a16:creationId xmlns:a16="http://schemas.microsoft.com/office/drawing/2014/main" id="{8651FB6D-0972-8140-7465-2DCF2E109A5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218" name="Freeform 76">
                <a:extLst>
                  <a:ext uri="{FF2B5EF4-FFF2-40B4-BE49-F238E27FC236}">
                    <a16:creationId xmlns:a16="http://schemas.microsoft.com/office/drawing/2014/main" id="{7E086D75-9743-53BC-1DD7-198CFD9C89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9" name="Freeform 77">
                <a:extLst>
                  <a:ext uri="{FF2B5EF4-FFF2-40B4-BE49-F238E27FC236}">
                    <a16:creationId xmlns:a16="http://schemas.microsoft.com/office/drawing/2014/main" id="{CD5E912F-7A21-10C2-206A-A951CF17A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0" name="Group 219">
                <a:extLst>
                  <a:ext uri="{FF2B5EF4-FFF2-40B4-BE49-F238E27FC236}">
                    <a16:creationId xmlns:a16="http://schemas.microsoft.com/office/drawing/2014/main" id="{3EF2C449-28EF-B31B-F37F-F48AFFC6E5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221" name="Line 90">
                  <a:extLst>
                    <a:ext uri="{FF2B5EF4-FFF2-40B4-BE49-F238E27FC236}">
                      <a16:creationId xmlns:a16="http://schemas.microsoft.com/office/drawing/2014/main" id="{FBA3E19D-5127-0C50-DF33-61BF12EE7A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91">
                  <a:extLst>
                    <a:ext uri="{FF2B5EF4-FFF2-40B4-BE49-F238E27FC236}">
                      <a16:creationId xmlns:a16="http://schemas.microsoft.com/office/drawing/2014/main" id="{F483D148-4CD8-DB6D-DE83-BB4555CA62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92">
                  <a:extLst>
                    <a:ext uri="{FF2B5EF4-FFF2-40B4-BE49-F238E27FC236}">
                      <a16:creationId xmlns:a16="http://schemas.microsoft.com/office/drawing/2014/main" id="{4BDC03C8-821E-C7E5-946F-C08D10AC82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93">
                  <a:extLst>
                    <a:ext uri="{FF2B5EF4-FFF2-40B4-BE49-F238E27FC236}">
                      <a16:creationId xmlns:a16="http://schemas.microsoft.com/office/drawing/2014/main" id="{05C029AA-87C8-BD5E-5644-BA5E2557FD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18" name="Group 117">
              <a:extLst>
                <a:ext uri="{FF2B5EF4-FFF2-40B4-BE49-F238E27FC236}">
                  <a16:creationId xmlns:a16="http://schemas.microsoft.com/office/drawing/2014/main" id="{83DF9600-D083-3A7B-A68B-349FE4615DC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69" name="Group 168">
                <a:extLst>
                  <a:ext uri="{FF2B5EF4-FFF2-40B4-BE49-F238E27FC236}">
                    <a16:creationId xmlns:a16="http://schemas.microsoft.com/office/drawing/2014/main" id="{9EE69DB6-9C48-191C-288C-CCA7C121E19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96" name="Freeform 64">
                  <a:extLst>
                    <a:ext uri="{FF2B5EF4-FFF2-40B4-BE49-F238E27FC236}">
                      <a16:creationId xmlns:a16="http://schemas.microsoft.com/office/drawing/2014/main" id="{626A26EF-9510-527C-94AC-665E781B67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7" name="Freeform 81">
                  <a:extLst>
                    <a:ext uri="{FF2B5EF4-FFF2-40B4-BE49-F238E27FC236}">
                      <a16:creationId xmlns:a16="http://schemas.microsoft.com/office/drawing/2014/main" id="{0D78064D-1F3C-D949-681A-7E5BD3A21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8" name="Freeform 61">
                  <a:extLst>
                    <a:ext uri="{FF2B5EF4-FFF2-40B4-BE49-F238E27FC236}">
                      <a16:creationId xmlns:a16="http://schemas.microsoft.com/office/drawing/2014/main" id="{468DBF6B-EE4D-FD32-9EB5-59A21EAF61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9" name="Freeform 78">
                  <a:extLst>
                    <a:ext uri="{FF2B5EF4-FFF2-40B4-BE49-F238E27FC236}">
                      <a16:creationId xmlns:a16="http://schemas.microsoft.com/office/drawing/2014/main" id="{CE841B3D-6F2D-6644-B992-6E36B242FA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0" name="Freeform 84">
                  <a:extLst>
                    <a:ext uri="{FF2B5EF4-FFF2-40B4-BE49-F238E27FC236}">
                      <a16:creationId xmlns:a16="http://schemas.microsoft.com/office/drawing/2014/main" id="{63CCD5DF-4BEB-9911-F0DD-9BB49B5292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1" name="Freeform 87">
                  <a:extLst>
                    <a:ext uri="{FF2B5EF4-FFF2-40B4-BE49-F238E27FC236}">
                      <a16:creationId xmlns:a16="http://schemas.microsoft.com/office/drawing/2014/main" id="{EF7D7DB2-4820-FABA-91EC-ED82DB7E8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2" name="Freeform 60">
                  <a:extLst>
                    <a:ext uri="{FF2B5EF4-FFF2-40B4-BE49-F238E27FC236}">
                      <a16:creationId xmlns:a16="http://schemas.microsoft.com/office/drawing/2014/main" id="{94DCA28B-1E0C-2A00-B3D1-4C257B0CEA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3" name="Freeform 59">
                  <a:extLst>
                    <a:ext uri="{FF2B5EF4-FFF2-40B4-BE49-F238E27FC236}">
                      <a16:creationId xmlns:a16="http://schemas.microsoft.com/office/drawing/2014/main" id="{75B53CA2-9F51-E1C0-66AF-BA2FB02DAE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4" name="Freeform 62">
                  <a:extLst>
                    <a:ext uri="{FF2B5EF4-FFF2-40B4-BE49-F238E27FC236}">
                      <a16:creationId xmlns:a16="http://schemas.microsoft.com/office/drawing/2014/main" id="{782EC5BD-A6C8-0117-73C6-5044C1F9FD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5" name="Freeform 65">
                  <a:extLst>
                    <a:ext uri="{FF2B5EF4-FFF2-40B4-BE49-F238E27FC236}">
                      <a16:creationId xmlns:a16="http://schemas.microsoft.com/office/drawing/2014/main" id="{82023CE3-CE94-7A4D-8736-7AA10E099C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6" name="Freeform 79">
                  <a:extLst>
                    <a:ext uri="{FF2B5EF4-FFF2-40B4-BE49-F238E27FC236}">
                      <a16:creationId xmlns:a16="http://schemas.microsoft.com/office/drawing/2014/main" id="{2D67D40F-2724-3FA8-06CF-71768FBF20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7" name="Freeform 82">
                  <a:extLst>
                    <a:ext uri="{FF2B5EF4-FFF2-40B4-BE49-F238E27FC236}">
                      <a16:creationId xmlns:a16="http://schemas.microsoft.com/office/drawing/2014/main" id="{39EA6125-BB06-D1DD-50E2-D330AD2289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8" name="Freeform 85">
                  <a:extLst>
                    <a:ext uri="{FF2B5EF4-FFF2-40B4-BE49-F238E27FC236}">
                      <a16:creationId xmlns:a16="http://schemas.microsoft.com/office/drawing/2014/main" id="{F6141C5F-9D29-B3C7-D584-3FDFE755FA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9" name="Freeform 88">
                  <a:extLst>
                    <a:ext uri="{FF2B5EF4-FFF2-40B4-BE49-F238E27FC236}">
                      <a16:creationId xmlns:a16="http://schemas.microsoft.com/office/drawing/2014/main" id="{216852A2-E8DA-AC06-9627-4280AE4CA8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0" name="Group 209">
                  <a:extLst>
                    <a:ext uri="{FF2B5EF4-FFF2-40B4-BE49-F238E27FC236}">
                      <a16:creationId xmlns:a16="http://schemas.microsoft.com/office/drawing/2014/main" id="{3AC5C367-3E02-D135-33AE-86AB80CAE62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11" name="Line 63">
                    <a:extLst>
                      <a:ext uri="{FF2B5EF4-FFF2-40B4-BE49-F238E27FC236}">
                        <a16:creationId xmlns:a16="http://schemas.microsoft.com/office/drawing/2014/main" id="{EBE16287-7713-A96E-61F2-60F12FEB3F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66">
                    <a:extLst>
                      <a:ext uri="{FF2B5EF4-FFF2-40B4-BE49-F238E27FC236}">
                        <a16:creationId xmlns:a16="http://schemas.microsoft.com/office/drawing/2014/main" id="{C1331C86-27B1-4D23-911F-4BA30E000F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67">
                    <a:extLst>
                      <a:ext uri="{FF2B5EF4-FFF2-40B4-BE49-F238E27FC236}">
                        <a16:creationId xmlns:a16="http://schemas.microsoft.com/office/drawing/2014/main" id="{D117318C-4D30-E712-7268-49ED87C37A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Line 80">
                    <a:extLst>
                      <a:ext uri="{FF2B5EF4-FFF2-40B4-BE49-F238E27FC236}">
                        <a16:creationId xmlns:a16="http://schemas.microsoft.com/office/drawing/2014/main" id="{E0A3AEBE-02C6-F58C-7737-E7773CA959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83">
                    <a:extLst>
                      <a:ext uri="{FF2B5EF4-FFF2-40B4-BE49-F238E27FC236}">
                        <a16:creationId xmlns:a16="http://schemas.microsoft.com/office/drawing/2014/main" id="{5CB81C54-9B93-E8B9-5379-917700E7DE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6" name="Line 86">
                    <a:extLst>
                      <a:ext uri="{FF2B5EF4-FFF2-40B4-BE49-F238E27FC236}">
                        <a16:creationId xmlns:a16="http://schemas.microsoft.com/office/drawing/2014/main" id="{C387BAA6-6EDE-8DFE-18F8-FD15661F51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7" name="Line 89">
                    <a:extLst>
                      <a:ext uri="{FF2B5EF4-FFF2-40B4-BE49-F238E27FC236}">
                        <a16:creationId xmlns:a16="http://schemas.microsoft.com/office/drawing/2014/main" id="{358CAF63-13A5-5BDC-8C2C-6A2D9E812B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70" name="Group 169">
                <a:extLst>
                  <a:ext uri="{FF2B5EF4-FFF2-40B4-BE49-F238E27FC236}">
                    <a16:creationId xmlns:a16="http://schemas.microsoft.com/office/drawing/2014/main" id="{DB6D66A8-B714-B495-8C8F-2DD55609D3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8" name="Group 187">
                  <a:extLst>
                    <a:ext uri="{FF2B5EF4-FFF2-40B4-BE49-F238E27FC236}">
                      <a16:creationId xmlns:a16="http://schemas.microsoft.com/office/drawing/2014/main" id="{61E85C74-CEAD-03CF-6BDA-96FFD7746BD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2" name="Straight Connector 191">
                    <a:extLst>
                      <a:ext uri="{FF2B5EF4-FFF2-40B4-BE49-F238E27FC236}">
                        <a16:creationId xmlns:a16="http://schemas.microsoft.com/office/drawing/2014/main" id="{B1175C6A-2CAF-E5D9-8BA6-05E39D64F5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1CD4035-1619-3CC4-43DB-98C1AD3419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4" name="Rectangle 30">
                    <a:extLst>
                      <a:ext uri="{FF2B5EF4-FFF2-40B4-BE49-F238E27FC236}">
                        <a16:creationId xmlns:a16="http://schemas.microsoft.com/office/drawing/2014/main" id="{13AA21C6-B181-3609-0808-F25C6F7BAC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Rectangle 30">
                    <a:extLst>
                      <a:ext uri="{FF2B5EF4-FFF2-40B4-BE49-F238E27FC236}">
                        <a16:creationId xmlns:a16="http://schemas.microsoft.com/office/drawing/2014/main" id="{78713AFA-796F-39D3-3B84-2064D22FC1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9" name="Group 188">
                  <a:extLst>
                    <a:ext uri="{FF2B5EF4-FFF2-40B4-BE49-F238E27FC236}">
                      <a16:creationId xmlns:a16="http://schemas.microsoft.com/office/drawing/2014/main" id="{96EB4BD9-BF72-4C01-A716-9B336FED260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90" name="Freeform: Shape 166">
                    <a:extLst>
                      <a:ext uri="{FF2B5EF4-FFF2-40B4-BE49-F238E27FC236}">
                        <a16:creationId xmlns:a16="http://schemas.microsoft.com/office/drawing/2014/main" id="{61421A63-38F7-A4D6-09FB-94A0505B57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91" name="Freeform: Shape 167">
                    <a:extLst>
                      <a:ext uri="{FF2B5EF4-FFF2-40B4-BE49-F238E27FC236}">
                        <a16:creationId xmlns:a16="http://schemas.microsoft.com/office/drawing/2014/main" id="{ECCC563E-6C2B-D959-466C-5839F44998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71" name="Group 170">
                <a:extLst>
                  <a:ext uri="{FF2B5EF4-FFF2-40B4-BE49-F238E27FC236}">
                    <a16:creationId xmlns:a16="http://schemas.microsoft.com/office/drawing/2014/main" id="{B396CE50-3451-0D4E-DE44-E7B8EB58C81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84" name="Group 183">
                  <a:extLst>
                    <a:ext uri="{FF2B5EF4-FFF2-40B4-BE49-F238E27FC236}">
                      <a16:creationId xmlns:a16="http://schemas.microsoft.com/office/drawing/2014/main" id="{1A4E7333-089C-A147-B2DA-1AB80048804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86" name="Freeform 68">
                    <a:extLst>
                      <a:ext uri="{FF2B5EF4-FFF2-40B4-BE49-F238E27FC236}">
                        <a16:creationId xmlns:a16="http://schemas.microsoft.com/office/drawing/2014/main" id="{CB4C3FA2-B8C4-849A-8FEF-FD4156479F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7" name="Freeform 69">
                    <a:extLst>
                      <a:ext uri="{FF2B5EF4-FFF2-40B4-BE49-F238E27FC236}">
                        <a16:creationId xmlns:a16="http://schemas.microsoft.com/office/drawing/2014/main" id="{A7352DFB-83B4-394B-1682-9EDCDFBBC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85" name="Line 70">
                  <a:extLst>
                    <a:ext uri="{FF2B5EF4-FFF2-40B4-BE49-F238E27FC236}">
                      <a16:creationId xmlns:a16="http://schemas.microsoft.com/office/drawing/2014/main" id="{6E82FC69-29C3-EF60-F943-47D34C4A8D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2" name="Group 171">
                <a:extLst>
                  <a:ext uri="{FF2B5EF4-FFF2-40B4-BE49-F238E27FC236}">
                    <a16:creationId xmlns:a16="http://schemas.microsoft.com/office/drawing/2014/main" id="{C48F4876-42E0-223A-3649-665DEE9E0F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81" name="Freeform 68">
                  <a:extLst>
                    <a:ext uri="{FF2B5EF4-FFF2-40B4-BE49-F238E27FC236}">
                      <a16:creationId xmlns:a16="http://schemas.microsoft.com/office/drawing/2014/main" id="{15F6C0DC-E8E7-D1B8-D0FE-B80BCBC061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9">
                  <a:extLst>
                    <a:ext uri="{FF2B5EF4-FFF2-40B4-BE49-F238E27FC236}">
                      <a16:creationId xmlns:a16="http://schemas.microsoft.com/office/drawing/2014/main" id="{B516BD6E-1879-9612-82A2-E75657EEC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Line 70">
                  <a:extLst>
                    <a:ext uri="{FF2B5EF4-FFF2-40B4-BE49-F238E27FC236}">
                      <a16:creationId xmlns:a16="http://schemas.microsoft.com/office/drawing/2014/main" id="{3B72CF41-9E67-C139-D4F4-708E1FED12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3" name="Group 172">
                <a:extLst>
                  <a:ext uri="{FF2B5EF4-FFF2-40B4-BE49-F238E27FC236}">
                    <a16:creationId xmlns:a16="http://schemas.microsoft.com/office/drawing/2014/main" id="{D4A0D3CA-6656-7719-5E51-F8DEAFB5E20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74" name="Group 173">
                  <a:extLst>
                    <a:ext uri="{FF2B5EF4-FFF2-40B4-BE49-F238E27FC236}">
                      <a16:creationId xmlns:a16="http://schemas.microsoft.com/office/drawing/2014/main" id="{02369867-43D8-C03F-DC63-20E1FBDD84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79" name="Freeform: Shape 155">
                    <a:extLst>
                      <a:ext uri="{FF2B5EF4-FFF2-40B4-BE49-F238E27FC236}">
                        <a16:creationId xmlns:a16="http://schemas.microsoft.com/office/drawing/2014/main" id="{5EB569C4-169F-34BC-FEBB-30949323C6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0" name="Freeform: Shape 156">
                    <a:extLst>
                      <a:ext uri="{FF2B5EF4-FFF2-40B4-BE49-F238E27FC236}">
                        <a16:creationId xmlns:a16="http://schemas.microsoft.com/office/drawing/2014/main" id="{41F4F8D6-C404-EC22-F096-2B91365DE1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75" name="Group 174">
                  <a:extLst>
                    <a:ext uri="{FF2B5EF4-FFF2-40B4-BE49-F238E27FC236}">
                      <a16:creationId xmlns:a16="http://schemas.microsoft.com/office/drawing/2014/main" id="{EA3600A3-1B5E-10C1-7E46-1089C36C461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76" name="Straight Connector 175">
                    <a:extLst>
                      <a:ext uri="{FF2B5EF4-FFF2-40B4-BE49-F238E27FC236}">
                        <a16:creationId xmlns:a16="http://schemas.microsoft.com/office/drawing/2014/main" id="{39783C63-0A70-AAF8-E84E-F3069F9F4D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7" name="Rectangle 5">
                    <a:extLst>
                      <a:ext uri="{FF2B5EF4-FFF2-40B4-BE49-F238E27FC236}">
                        <a16:creationId xmlns:a16="http://schemas.microsoft.com/office/drawing/2014/main" id="{DD8543D5-4CE1-28E0-BDF7-8FF778D9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ectangle 5">
                    <a:extLst>
                      <a:ext uri="{FF2B5EF4-FFF2-40B4-BE49-F238E27FC236}">
                        <a16:creationId xmlns:a16="http://schemas.microsoft.com/office/drawing/2014/main" id="{83A10480-7B05-4D18-4C67-749A22F0EF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19" name="Group 118">
              <a:extLst>
                <a:ext uri="{FF2B5EF4-FFF2-40B4-BE49-F238E27FC236}">
                  <a16:creationId xmlns:a16="http://schemas.microsoft.com/office/drawing/2014/main" id="{0778306E-7567-105B-49C5-D0B47055F21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120" name="Group 119">
                <a:extLst>
                  <a:ext uri="{FF2B5EF4-FFF2-40B4-BE49-F238E27FC236}">
                    <a16:creationId xmlns:a16="http://schemas.microsoft.com/office/drawing/2014/main" id="{B8B10F73-CC21-DBBD-42AF-359FCE2ED5D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47" name="Freeform 64">
                  <a:extLst>
                    <a:ext uri="{FF2B5EF4-FFF2-40B4-BE49-F238E27FC236}">
                      <a16:creationId xmlns:a16="http://schemas.microsoft.com/office/drawing/2014/main" id="{1192E8BD-2D2D-62F3-5E55-8A1067953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Freeform 81">
                  <a:extLst>
                    <a:ext uri="{FF2B5EF4-FFF2-40B4-BE49-F238E27FC236}">
                      <a16:creationId xmlns:a16="http://schemas.microsoft.com/office/drawing/2014/main" id="{4E36EAEE-1668-5BC8-35EE-52A6B476EF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9" name="Freeform 61">
                  <a:extLst>
                    <a:ext uri="{FF2B5EF4-FFF2-40B4-BE49-F238E27FC236}">
                      <a16:creationId xmlns:a16="http://schemas.microsoft.com/office/drawing/2014/main" id="{A98F5D93-DAE9-B837-43F4-3001654BFF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Freeform 78">
                  <a:extLst>
                    <a:ext uri="{FF2B5EF4-FFF2-40B4-BE49-F238E27FC236}">
                      <a16:creationId xmlns:a16="http://schemas.microsoft.com/office/drawing/2014/main" id="{A22B5A1D-F5FD-570A-31A9-B5B6001FD6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1" name="Freeform 84">
                  <a:extLst>
                    <a:ext uri="{FF2B5EF4-FFF2-40B4-BE49-F238E27FC236}">
                      <a16:creationId xmlns:a16="http://schemas.microsoft.com/office/drawing/2014/main" id="{DFDA00A4-4741-8A3E-37E1-5944D9128F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Freeform 87">
                  <a:extLst>
                    <a:ext uri="{FF2B5EF4-FFF2-40B4-BE49-F238E27FC236}">
                      <a16:creationId xmlns:a16="http://schemas.microsoft.com/office/drawing/2014/main" id="{25D30ABA-CC93-88D4-A485-5169829A30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3" name="Freeform 60">
                  <a:extLst>
                    <a:ext uri="{FF2B5EF4-FFF2-40B4-BE49-F238E27FC236}">
                      <a16:creationId xmlns:a16="http://schemas.microsoft.com/office/drawing/2014/main" id="{29AC5743-A154-5FCC-FEAF-BE181AAE36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4" name="Freeform 59">
                  <a:extLst>
                    <a:ext uri="{FF2B5EF4-FFF2-40B4-BE49-F238E27FC236}">
                      <a16:creationId xmlns:a16="http://schemas.microsoft.com/office/drawing/2014/main" id="{681BADEE-A841-F52B-17B4-6E4A98C1A2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Freeform 62">
                  <a:extLst>
                    <a:ext uri="{FF2B5EF4-FFF2-40B4-BE49-F238E27FC236}">
                      <a16:creationId xmlns:a16="http://schemas.microsoft.com/office/drawing/2014/main" id="{28F3F4EE-2767-57DC-FFD6-221AE4294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Freeform 65">
                  <a:extLst>
                    <a:ext uri="{FF2B5EF4-FFF2-40B4-BE49-F238E27FC236}">
                      <a16:creationId xmlns:a16="http://schemas.microsoft.com/office/drawing/2014/main" id="{746931C4-1A18-CF86-03DA-4556532DCE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Freeform 79">
                  <a:extLst>
                    <a:ext uri="{FF2B5EF4-FFF2-40B4-BE49-F238E27FC236}">
                      <a16:creationId xmlns:a16="http://schemas.microsoft.com/office/drawing/2014/main" id="{D35564E7-DC6F-8425-E29C-2F5EA5DFAC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8" name="Freeform 82">
                  <a:extLst>
                    <a:ext uri="{FF2B5EF4-FFF2-40B4-BE49-F238E27FC236}">
                      <a16:creationId xmlns:a16="http://schemas.microsoft.com/office/drawing/2014/main" id="{FFA6262B-6649-4668-D529-E5AE62F8CB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85">
                  <a:extLst>
                    <a:ext uri="{FF2B5EF4-FFF2-40B4-BE49-F238E27FC236}">
                      <a16:creationId xmlns:a16="http://schemas.microsoft.com/office/drawing/2014/main" id="{D667FC97-3BF4-73D5-C740-F1BADD8492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Freeform 88">
                  <a:extLst>
                    <a:ext uri="{FF2B5EF4-FFF2-40B4-BE49-F238E27FC236}">
                      <a16:creationId xmlns:a16="http://schemas.microsoft.com/office/drawing/2014/main" id="{39AFE5D4-10B5-D30E-B59C-659A1DA9D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61" name="Group 160">
                  <a:extLst>
                    <a:ext uri="{FF2B5EF4-FFF2-40B4-BE49-F238E27FC236}">
                      <a16:creationId xmlns:a16="http://schemas.microsoft.com/office/drawing/2014/main" id="{05094123-E398-E33E-CD6A-E33C26D5EFE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62" name="Line 63">
                    <a:extLst>
                      <a:ext uri="{FF2B5EF4-FFF2-40B4-BE49-F238E27FC236}">
                        <a16:creationId xmlns:a16="http://schemas.microsoft.com/office/drawing/2014/main" id="{F906F588-65C1-A95A-7D85-7823D8E49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3" name="Line 66">
                    <a:extLst>
                      <a:ext uri="{FF2B5EF4-FFF2-40B4-BE49-F238E27FC236}">
                        <a16:creationId xmlns:a16="http://schemas.microsoft.com/office/drawing/2014/main" id="{C7B48C8D-F301-1161-3B2A-A6F3F21A7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4" name="Line 67">
                    <a:extLst>
                      <a:ext uri="{FF2B5EF4-FFF2-40B4-BE49-F238E27FC236}">
                        <a16:creationId xmlns:a16="http://schemas.microsoft.com/office/drawing/2014/main" id="{C83AB526-0380-8BBB-6A23-3CD3262F5E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5" name="Line 80">
                    <a:extLst>
                      <a:ext uri="{FF2B5EF4-FFF2-40B4-BE49-F238E27FC236}">
                        <a16:creationId xmlns:a16="http://schemas.microsoft.com/office/drawing/2014/main" id="{5EE58A7A-AD13-F7C9-70E1-F6D6E56B5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6" name="Line 83">
                    <a:extLst>
                      <a:ext uri="{FF2B5EF4-FFF2-40B4-BE49-F238E27FC236}">
                        <a16:creationId xmlns:a16="http://schemas.microsoft.com/office/drawing/2014/main" id="{144196E9-A395-DE65-A45C-81D81910DB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7" name="Line 86">
                    <a:extLst>
                      <a:ext uri="{FF2B5EF4-FFF2-40B4-BE49-F238E27FC236}">
                        <a16:creationId xmlns:a16="http://schemas.microsoft.com/office/drawing/2014/main" id="{68D7126B-C85D-5B82-C59F-10A413CBB1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8" name="Line 89">
                    <a:extLst>
                      <a:ext uri="{FF2B5EF4-FFF2-40B4-BE49-F238E27FC236}">
                        <a16:creationId xmlns:a16="http://schemas.microsoft.com/office/drawing/2014/main" id="{9A4E43EC-4032-6D86-212F-F3A0B9CF91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1" name="Group 120">
                <a:extLst>
                  <a:ext uri="{FF2B5EF4-FFF2-40B4-BE49-F238E27FC236}">
                    <a16:creationId xmlns:a16="http://schemas.microsoft.com/office/drawing/2014/main" id="{CD296425-0AB8-127C-43F8-A90F1E01321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39" name="Group 138">
                  <a:extLst>
                    <a:ext uri="{FF2B5EF4-FFF2-40B4-BE49-F238E27FC236}">
                      <a16:creationId xmlns:a16="http://schemas.microsoft.com/office/drawing/2014/main" id="{D4DC2C04-D29B-6D72-B999-8E46497FA7C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3" name="Straight Connector 142">
                    <a:extLst>
                      <a:ext uri="{FF2B5EF4-FFF2-40B4-BE49-F238E27FC236}">
                        <a16:creationId xmlns:a16="http://schemas.microsoft.com/office/drawing/2014/main" id="{CC7EAE7E-C1F1-EEB7-A25F-EA14966764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BD5BDC2-9D03-CAC6-2B09-4A553F14CE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5" name="Rectangle 30">
                    <a:extLst>
                      <a:ext uri="{FF2B5EF4-FFF2-40B4-BE49-F238E27FC236}">
                        <a16:creationId xmlns:a16="http://schemas.microsoft.com/office/drawing/2014/main" id="{88FF3EC9-074C-FC25-DB58-B16C2A0BAC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ectangle 30">
                    <a:extLst>
                      <a:ext uri="{FF2B5EF4-FFF2-40B4-BE49-F238E27FC236}">
                        <a16:creationId xmlns:a16="http://schemas.microsoft.com/office/drawing/2014/main" id="{39E899A9-72E6-25A1-D3A2-6584E8934D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0" name="Group 139">
                  <a:extLst>
                    <a:ext uri="{FF2B5EF4-FFF2-40B4-BE49-F238E27FC236}">
                      <a16:creationId xmlns:a16="http://schemas.microsoft.com/office/drawing/2014/main" id="{01038EE0-9CB5-9E90-77AC-83D62CEFC7C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1" name="Freeform: Shape 117">
                    <a:extLst>
                      <a:ext uri="{FF2B5EF4-FFF2-40B4-BE49-F238E27FC236}">
                        <a16:creationId xmlns:a16="http://schemas.microsoft.com/office/drawing/2014/main" id="{F9E5FE40-2ED1-5300-A84C-6AD519A4D1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2" name="Freeform: Shape 118">
                    <a:extLst>
                      <a:ext uri="{FF2B5EF4-FFF2-40B4-BE49-F238E27FC236}">
                        <a16:creationId xmlns:a16="http://schemas.microsoft.com/office/drawing/2014/main" id="{F727641C-709A-3C6A-DEEA-A81AAB653E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22" name="Group 121">
                <a:extLst>
                  <a:ext uri="{FF2B5EF4-FFF2-40B4-BE49-F238E27FC236}">
                    <a16:creationId xmlns:a16="http://schemas.microsoft.com/office/drawing/2014/main" id="{B4972BE8-0D60-9BAA-43A0-BA26A49972D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35" name="Group 134">
                  <a:extLst>
                    <a:ext uri="{FF2B5EF4-FFF2-40B4-BE49-F238E27FC236}">
                      <a16:creationId xmlns:a16="http://schemas.microsoft.com/office/drawing/2014/main" id="{5570ABE8-3EB4-3967-4970-17AB3AECC9F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7" name="Freeform 68">
                    <a:extLst>
                      <a:ext uri="{FF2B5EF4-FFF2-40B4-BE49-F238E27FC236}">
                        <a16:creationId xmlns:a16="http://schemas.microsoft.com/office/drawing/2014/main" id="{5F057121-AA6F-883F-1242-9B60696471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8" name="Freeform 69">
                    <a:extLst>
                      <a:ext uri="{FF2B5EF4-FFF2-40B4-BE49-F238E27FC236}">
                        <a16:creationId xmlns:a16="http://schemas.microsoft.com/office/drawing/2014/main" id="{D9688FA8-737B-59D3-C875-E2B9B81123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6" name="Line 70">
                  <a:extLst>
                    <a:ext uri="{FF2B5EF4-FFF2-40B4-BE49-F238E27FC236}">
                      <a16:creationId xmlns:a16="http://schemas.microsoft.com/office/drawing/2014/main" id="{DED5EA3C-9F4E-C16B-4E39-7F7F8A1AD4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3" name="Group 122">
                <a:extLst>
                  <a:ext uri="{FF2B5EF4-FFF2-40B4-BE49-F238E27FC236}">
                    <a16:creationId xmlns:a16="http://schemas.microsoft.com/office/drawing/2014/main" id="{5242D868-5EFB-87A7-16BF-87544B7D860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32" name="Freeform 68">
                  <a:extLst>
                    <a:ext uri="{FF2B5EF4-FFF2-40B4-BE49-F238E27FC236}">
                      <a16:creationId xmlns:a16="http://schemas.microsoft.com/office/drawing/2014/main" id="{F911D4FD-5089-A4B9-DEA2-A76FFFC84D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9">
                  <a:extLst>
                    <a:ext uri="{FF2B5EF4-FFF2-40B4-BE49-F238E27FC236}">
                      <a16:creationId xmlns:a16="http://schemas.microsoft.com/office/drawing/2014/main" id="{E3ED5AC6-D981-F8EF-9830-C761D103B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Line 70">
                  <a:extLst>
                    <a:ext uri="{FF2B5EF4-FFF2-40B4-BE49-F238E27FC236}">
                      <a16:creationId xmlns:a16="http://schemas.microsoft.com/office/drawing/2014/main" id="{1DAFB1A1-4AEE-55C5-13C7-9224BBCE28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4" name="Group 123">
                <a:extLst>
                  <a:ext uri="{FF2B5EF4-FFF2-40B4-BE49-F238E27FC236}">
                    <a16:creationId xmlns:a16="http://schemas.microsoft.com/office/drawing/2014/main" id="{2A5BEE8B-C4E7-B107-2F0B-699E90200D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25" name="Group 124">
                  <a:extLst>
                    <a:ext uri="{FF2B5EF4-FFF2-40B4-BE49-F238E27FC236}">
                      <a16:creationId xmlns:a16="http://schemas.microsoft.com/office/drawing/2014/main" id="{C43E0A6E-6B6F-74EE-708A-AEE7D39684B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30" name="Freeform: Shape 106">
                    <a:extLst>
                      <a:ext uri="{FF2B5EF4-FFF2-40B4-BE49-F238E27FC236}">
                        <a16:creationId xmlns:a16="http://schemas.microsoft.com/office/drawing/2014/main" id="{202F0004-9E7A-EDC8-7190-B58E2C7567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31" name="Freeform: Shape 107">
                    <a:extLst>
                      <a:ext uri="{FF2B5EF4-FFF2-40B4-BE49-F238E27FC236}">
                        <a16:creationId xmlns:a16="http://schemas.microsoft.com/office/drawing/2014/main" id="{BF68E52D-6265-2C67-83F4-7F5C62B432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26" name="Group 125">
                  <a:extLst>
                    <a:ext uri="{FF2B5EF4-FFF2-40B4-BE49-F238E27FC236}">
                      <a16:creationId xmlns:a16="http://schemas.microsoft.com/office/drawing/2014/main" id="{B934C651-3097-4194-E207-2436245C008E}"/>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27" name="Straight Connector 126">
                    <a:extLst>
                      <a:ext uri="{FF2B5EF4-FFF2-40B4-BE49-F238E27FC236}">
                        <a16:creationId xmlns:a16="http://schemas.microsoft.com/office/drawing/2014/main" id="{6A0391E8-EAB8-B919-813B-67A4553D12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8" name="Rectangle 5">
                    <a:extLst>
                      <a:ext uri="{FF2B5EF4-FFF2-40B4-BE49-F238E27FC236}">
                        <a16:creationId xmlns:a16="http://schemas.microsoft.com/office/drawing/2014/main" id="{4446A80D-C627-5EBA-4FDC-87843C1B9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5">
                    <a:extLst>
                      <a:ext uri="{FF2B5EF4-FFF2-40B4-BE49-F238E27FC236}">
                        <a16:creationId xmlns:a16="http://schemas.microsoft.com/office/drawing/2014/main" id="{596DA4E3-F86C-392A-FB48-242DBC2B34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cxnSp>
        <p:nvCxnSpPr>
          <p:cNvPr id="225" name="Straight Connector 224">
            <a:extLst>
              <a:ext uri="{FF2B5EF4-FFF2-40B4-BE49-F238E27FC236}">
                <a16:creationId xmlns:a16="http://schemas.microsoft.com/office/drawing/2014/main" id="{F4F7DFB7-6644-F749-AE35-A9995E17A7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422640" y="382695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FE0527B5-848A-99B7-DEBB-77812ED065B7}"/>
              </a:ext>
            </a:extLst>
          </p:cNvPr>
          <p:cNvSpPr>
            <a:spLocks noGrp="1"/>
          </p:cNvSpPr>
          <p:nvPr>
            <p:ph type="dt" sz="half" idx="15"/>
          </p:nvPr>
        </p:nvSpPr>
        <p:spPr/>
        <p:txBody>
          <a:bodyPr/>
          <a:lstStyle>
            <a:lvl1pPr>
              <a:defRPr>
                <a:solidFill>
                  <a:schemeClr val="bg1">
                    <a:lumMod val="65000"/>
                    <a:lumOff val="35000"/>
                  </a:schemeClr>
                </a:solidFill>
              </a:defRPr>
            </a:lvl1pPr>
          </a:lstStyle>
          <a:p>
            <a:r>
              <a:rPr lang="en-US" dirty="0"/>
              <a:t>20XX</a:t>
            </a:r>
          </a:p>
        </p:txBody>
      </p:sp>
      <p:sp>
        <p:nvSpPr>
          <p:cNvPr id="8" name="Footer Placeholder 7">
            <a:extLst>
              <a:ext uri="{FF2B5EF4-FFF2-40B4-BE49-F238E27FC236}">
                <a16:creationId xmlns:a16="http://schemas.microsoft.com/office/drawing/2014/main" id="{346F9B00-4E40-FD83-0F7C-54512E970C4E}"/>
              </a:ext>
            </a:extLst>
          </p:cNvPr>
          <p:cNvSpPr>
            <a:spLocks noGrp="1"/>
          </p:cNvSpPr>
          <p:nvPr>
            <p:ph type="ftr" sz="quarter" idx="16"/>
          </p:nvPr>
        </p:nvSpPr>
        <p:spPr/>
        <p:txBody>
          <a:bodyPr/>
          <a:lstStyle>
            <a:lvl1pPr>
              <a:defRPr>
                <a:solidFill>
                  <a:schemeClr val="bg1">
                    <a:lumMod val="65000"/>
                    <a:lumOff val="35000"/>
                  </a:schemeClr>
                </a:solidFill>
              </a:defRPr>
            </a:lvl1pPr>
          </a:lstStyle>
          <a:p>
            <a:r>
              <a:rPr lang="en-US" dirty="0"/>
              <a:t>Sample Footer Text</a:t>
            </a:r>
          </a:p>
        </p:txBody>
      </p:sp>
      <p:sp>
        <p:nvSpPr>
          <p:cNvPr id="9" name="Slide Number Placeholder 8">
            <a:extLst>
              <a:ext uri="{FF2B5EF4-FFF2-40B4-BE49-F238E27FC236}">
                <a16:creationId xmlns:a16="http://schemas.microsoft.com/office/drawing/2014/main" id="{F981FECC-BA25-A5B2-A345-A3E65C8683FD}"/>
              </a:ext>
            </a:extLst>
          </p:cNvPr>
          <p:cNvSpPr>
            <a:spLocks noGrp="1"/>
          </p:cNvSpPr>
          <p:nvPr>
            <p:ph type="sldNum" sz="quarter" idx="17"/>
          </p:nvPr>
        </p:nvSpPr>
        <p:spPr/>
        <p:txBody>
          <a:bodyPr/>
          <a:lstStyle>
            <a:lvl1pPr>
              <a:defRPr>
                <a:solidFill>
                  <a:schemeClr val="bg1">
                    <a:lumMod val="65000"/>
                    <a:lumOff val="35000"/>
                  </a:schemeClr>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7626096" y="4059723"/>
            <a:ext cx="4133088" cy="2103120"/>
          </a:xfrm>
        </p:spPr>
        <p:txBody>
          <a:bodyPr>
            <a:noAutofit/>
          </a:bodyPr>
          <a:lstStyle>
            <a:lvl1pPr marL="0" indent="0" algn="ctr">
              <a:buNone/>
              <a:defRPr sz="1800">
                <a:solidFill>
                  <a:schemeClr val="bg1">
                    <a:lumMod val="65000"/>
                    <a:lumOff val="35000"/>
                  </a:schemeClr>
                </a:solidFill>
              </a:defRPr>
            </a:lvl1pPr>
            <a:lvl2pPr marL="228600" indent="0" algn="ctr">
              <a:buNone/>
              <a:defRPr sz="1800">
                <a:solidFill>
                  <a:schemeClr val="bg1">
                    <a:lumMod val="65000"/>
                    <a:lumOff val="35000"/>
                  </a:schemeClr>
                </a:solidFill>
              </a:defRPr>
            </a:lvl2pPr>
            <a:lvl3pPr marL="457200" indent="0" algn="ctr">
              <a:buNone/>
              <a:defRPr sz="1800">
                <a:solidFill>
                  <a:schemeClr val="bg1">
                    <a:lumMod val="65000"/>
                    <a:lumOff val="35000"/>
                  </a:schemeClr>
                </a:solidFill>
              </a:defRPr>
            </a:lvl3pPr>
            <a:lvl4pPr marL="685800" indent="0" algn="ctr">
              <a:buNone/>
              <a:defRPr sz="1800">
                <a:solidFill>
                  <a:schemeClr val="bg1">
                    <a:lumMod val="65000"/>
                    <a:lumOff val="35000"/>
                  </a:schemeClr>
                </a:solidFill>
              </a:defRPr>
            </a:lvl4pPr>
            <a:lvl5pPr marL="914400" indent="0" algn="ctr">
              <a:buNone/>
              <a:defRPr sz="1800">
                <a:solidFill>
                  <a:schemeClr val="bg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626096" y="548640"/>
            <a:ext cx="4133088" cy="2986385"/>
          </a:xfrm>
        </p:spPr>
        <p:txBody>
          <a:bodyPr anchor="b">
            <a:noAutofit/>
          </a:bodyPr>
          <a:lstStyle>
            <a:lvl1pPr algn="ctr">
              <a:defRPr sz="4000">
                <a:solidFill>
                  <a:schemeClr val="bg1">
                    <a:lumMod val="75000"/>
                    <a:lumOff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47776045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A28DC48-00C6-EBEB-EC03-5D122ECF1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grpSp>
        <p:nvGrpSpPr>
          <p:cNvPr id="48" name="Group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angle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oup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reeform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Line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 name="Group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reeform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Line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6500212" y="295656"/>
            <a:ext cx="5372481" cy="6288459"/>
          </a:xfrm>
          <a:blipFill dpi="0" rotWithShape="1">
            <a:blip r:embed="rId2">
              <a:alphaModFix amt="60000"/>
            </a:blip>
            <a:srcRect/>
            <a:stretch>
              <a:fillRect/>
            </a:stretch>
          </a:blipFill>
        </p:spPr>
        <p:txBody>
          <a:bodyPr/>
          <a:lstStyle/>
          <a:p>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76072" y="4937760"/>
            <a:ext cx="4937760" cy="1380744"/>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76072" y="1188720"/>
            <a:ext cx="4937760" cy="3739896"/>
          </a:xfrm>
        </p:spPr>
        <p:txBody>
          <a:bodyPr anchor="ctr"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13742467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tx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D64FEE6-6395-124F-D5E5-CB39A09F74B6}"/>
              </a:ext>
            </a:extLst>
          </p:cNvPr>
          <p:cNvGrpSpPr/>
          <p:nvPr/>
        </p:nvGrpSpPr>
        <p:grpSpPr>
          <a:xfrm flipH="1">
            <a:off x="8353425" y="531607"/>
            <a:ext cx="3838575" cy="6520778"/>
            <a:chOff x="192855" y="531607"/>
            <a:chExt cx="3838575" cy="6520778"/>
          </a:xfrm>
        </p:grpSpPr>
        <p:grpSp>
          <p:nvGrpSpPr>
            <p:cNvPr id="8" name="Group 7">
              <a:extLst>
                <a:ext uri="{FF2B5EF4-FFF2-40B4-BE49-F238E27FC236}">
                  <a16:creationId xmlns:a16="http://schemas.microsoft.com/office/drawing/2014/main" id="{230525EF-886F-AC42-7343-BCD034E2BF7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32" name="Freeform 64">
                <a:extLst>
                  <a:ext uri="{FF2B5EF4-FFF2-40B4-BE49-F238E27FC236}">
                    <a16:creationId xmlns:a16="http://schemas.microsoft.com/office/drawing/2014/main" id="{A8A8E47A-FDF5-50B4-4618-C4A33A149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81">
                <a:extLst>
                  <a:ext uri="{FF2B5EF4-FFF2-40B4-BE49-F238E27FC236}">
                    <a16:creationId xmlns:a16="http://schemas.microsoft.com/office/drawing/2014/main" id="{F09EDABE-26FB-7A79-5E5F-B8AD04C9FE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1">
                <a:extLst>
                  <a:ext uri="{FF2B5EF4-FFF2-40B4-BE49-F238E27FC236}">
                    <a16:creationId xmlns:a16="http://schemas.microsoft.com/office/drawing/2014/main" id="{7DB87FB9-B1F5-F6AE-0228-7FA380AB6DD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34">
                <a:extLst>
                  <a:ext uri="{FF2B5EF4-FFF2-40B4-BE49-F238E27FC236}">
                    <a16:creationId xmlns:a16="http://schemas.microsoft.com/office/drawing/2014/main" id="{67BDD086-994B-3951-7EA1-38884495F8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84">
                <a:extLst>
                  <a:ext uri="{FF2B5EF4-FFF2-40B4-BE49-F238E27FC236}">
                    <a16:creationId xmlns:a16="http://schemas.microsoft.com/office/drawing/2014/main" id="{B3EFDABE-410D-EF8D-61E8-EE12A74A41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7">
                <a:extLst>
                  <a:ext uri="{FF2B5EF4-FFF2-40B4-BE49-F238E27FC236}">
                    <a16:creationId xmlns:a16="http://schemas.microsoft.com/office/drawing/2014/main" id="{D8FFB40C-5E15-95EF-4B23-067F2A3501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60">
                <a:extLst>
                  <a:ext uri="{FF2B5EF4-FFF2-40B4-BE49-F238E27FC236}">
                    <a16:creationId xmlns:a16="http://schemas.microsoft.com/office/drawing/2014/main" id="{CFA464F4-D964-530E-FA7D-D25F0A9F03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59">
                <a:extLst>
                  <a:ext uri="{FF2B5EF4-FFF2-40B4-BE49-F238E27FC236}">
                    <a16:creationId xmlns:a16="http://schemas.microsoft.com/office/drawing/2014/main" id="{F60BEB1C-DF4B-927D-1E0A-683BD39FA2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2">
                <a:extLst>
                  <a:ext uri="{FF2B5EF4-FFF2-40B4-BE49-F238E27FC236}">
                    <a16:creationId xmlns:a16="http://schemas.microsoft.com/office/drawing/2014/main" id="{A17898DB-E35C-3A9A-435D-9BCE2DD8E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65">
                <a:extLst>
                  <a:ext uri="{FF2B5EF4-FFF2-40B4-BE49-F238E27FC236}">
                    <a16:creationId xmlns:a16="http://schemas.microsoft.com/office/drawing/2014/main" id="{CBE2BF2F-7E74-3DD9-186E-912B073D05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79">
                <a:extLst>
                  <a:ext uri="{FF2B5EF4-FFF2-40B4-BE49-F238E27FC236}">
                    <a16:creationId xmlns:a16="http://schemas.microsoft.com/office/drawing/2014/main" id="{49F71F86-6386-300F-7999-42ADAFCDD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82">
                <a:extLst>
                  <a:ext uri="{FF2B5EF4-FFF2-40B4-BE49-F238E27FC236}">
                    <a16:creationId xmlns:a16="http://schemas.microsoft.com/office/drawing/2014/main" id="{272CBC94-1FB5-29DD-4296-1EA2107080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85">
                <a:extLst>
                  <a:ext uri="{FF2B5EF4-FFF2-40B4-BE49-F238E27FC236}">
                    <a16:creationId xmlns:a16="http://schemas.microsoft.com/office/drawing/2014/main" id="{1D2991E6-DCC1-0573-F0B2-5382A6C60E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44">
                <a:extLst>
                  <a:ext uri="{FF2B5EF4-FFF2-40B4-BE49-F238E27FC236}">
                    <a16:creationId xmlns:a16="http://schemas.microsoft.com/office/drawing/2014/main" id="{C2AEDDE2-F8D5-ED87-23A5-63DAAC0888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7AAF43A-91DA-4185-DFAB-1D39B0B1456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7" name="Line 63">
                  <a:extLst>
                    <a:ext uri="{FF2B5EF4-FFF2-40B4-BE49-F238E27FC236}">
                      <a16:creationId xmlns:a16="http://schemas.microsoft.com/office/drawing/2014/main" id="{35FFD34C-40E3-A60B-76EE-AECF44B083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Line 66">
                  <a:extLst>
                    <a:ext uri="{FF2B5EF4-FFF2-40B4-BE49-F238E27FC236}">
                      <a16:creationId xmlns:a16="http://schemas.microsoft.com/office/drawing/2014/main" id="{92576DA0-9F10-00AF-6282-619223BA453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67">
                  <a:extLst>
                    <a:ext uri="{FF2B5EF4-FFF2-40B4-BE49-F238E27FC236}">
                      <a16:creationId xmlns:a16="http://schemas.microsoft.com/office/drawing/2014/main" id="{03FBA44C-D20F-47A2-62F6-2154950EEE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Line 80">
                  <a:extLst>
                    <a:ext uri="{FF2B5EF4-FFF2-40B4-BE49-F238E27FC236}">
                      <a16:creationId xmlns:a16="http://schemas.microsoft.com/office/drawing/2014/main" id="{DDD4051D-4885-B8EF-F73F-8BCC936B114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83">
                  <a:extLst>
                    <a:ext uri="{FF2B5EF4-FFF2-40B4-BE49-F238E27FC236}">
                      <a16:creationId xmlns:a16="http://schemas.microsoft.com/office/drawing/2014/main" id="{7A2A002C-64A0-5FE8-8DE8-4702055EF8D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86">
                  <a:extLst>
                    <a:ext uri="{FF2B5EF4-FFF2-40B4-BE49-F238E27FC236}">
                      <a16:creationId xmlns:a16="http://schemas.microsoft.com/office/drawing/2014/main" id="{F88510A4-6BE3-9532-3F93-FEC2A23C87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89">
                  <a:extLst>
                    <a:ext uri="{FF2B5EF4-FFF2-40B4-BE49-F238E27FC236}">
                      <a16:creationId xmlns:a16="http://schemas.microsoft.com/office/drawing/2014/main" id="{9BABD774-DBCA-30BC-4131-4F1577FAEFC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99AFFB3-9F1A-3E38-0F08-5D2791AFA3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10" name="Freeform 64">
                <a:extLst>
                  <a:ext uri="{FF2B5EF4-FFF2-40B4-BE49-F238E27FC236}">
                    <a16:creationId xmlns:a16="http://schemas.microsoft.com/office/drawing/2014/main" id="{EA1D0E4F-E46D-8CCB-C5E5-25E5C1E300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1">
                <a:extLst>
                  <a:ext uri="{FF2B5EF4-FFF2-40B4-BE49-F238E27FC236}">
                    <a16:creationId xmlns:a16="http://schemas.microsoft.com/office/drawing/2014/main" id="{CC53FE50-7808-83C8-D8F2-2E8DA5311B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1">
                <a:extLst>
                  <a:ext uri="{FF2B5EF4-FFF2-40B4-BE49-F238E27FC236}">
                    <a16:creationId xmlns:a16="http://schemas.microsoft.com/office/drawing/2014/main" id="{B919EF98-7B2F-6B04-7A77-AE875D533A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78">
                <a:extLst>
                  <a:ext uri="{FF2B5EF4-FFF2-40B4-BE49-F238E27FC236}">
                    <a16:creationId xmlns:a16="http://schemas.microsoft.com/office/drawing/2014/main" id="{1B0D9C04-0F2C-8B44-18FA-FC2024A09C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4">
                <a:extLst>
                  <a:ext uri="{FF2B5EF4-FFF2-40B4-BE49-F238E27FC236}">
                    <a16:creationId xmlns:a16="http://schemas.microsoft.com/office/drawing/2014/main" id="{362D619A-CD55-CF0F-0422-1B8D7B52D9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87">
                <a:extLst>
                  <a:ext uri="{FF2B5EF4-FFF2-40B4-BE49-F238E27FC236}">
                    <a16:creationId xmlns:a16="http://schemas.microsoft.com/office/drawing/2014/main" id="{065F7B4C-A938-3C32-A861-A7587B5ED7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0">
                <a:extLst>
                  <a:ext uri="{FF2B5EF4-FFF2-40B4-BE49-F238E27FC236}">
                    <a16:creationId xmlns:a16="http://schemas.microsoft.com/office/drawing/2014/main" id="{CB749656-8463-F0E6-D036-DD50CE3DFE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59">
                <a:extLst>
                  <a:ext uri="{FF2B5EF4-FFF2-40B4-BE49-F238E27FC236}">
                    <a16:creationId xmlns:a16="http://schemas.microsoft.com/office/drawing/2014/main" id="{03A5A064-4A6E-94C6-0076-456A760397F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62">
                <a:extLst>
                  <a:ext uri="{FF2B5EF4-FFF2-40B4-BE49-F238E27FC236}">
                    <a16:creationId xmlns:a16="http://schemas.microsoft.com/office/drawing/2014/main" id="{72E10200-1944-FD96-1E5B-E098B8882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65">
                <a:extLst>
                  <a:ext uri="{FF2B5EF4-FFF2-40B4-BE49-F238E27FC236}">
                    <a16:creationId xmlns:a16="http://schemas.microsoft.com/office/drawing/2014/main" id="{EC6AD87D-3D37-1325-B5D7-475D0D4F0D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79">
                <a:extLst>
                  <a:ext uri="{FF2B5EF4-FFF2-40B4-BE49-F238E27FC236}">
                    <a16:creationId xmlns:a16="http://schemas.microsoft.com/office/drawing/2014/main" id="{C809F72C-9526-16ED-4C68-0CD1508A43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82">
                <a:extLst>
                  <a:ext uri="{FF2B5EF4-FFF2-40B4-BE49-F238E27FC236}">
                    <a16:creationId xmlns:a16="http://schemas.microsoft.com/office/drawing/2014/main" id="{C7501AEE-3511-7DA8-5507-E58163F157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85">
                <a:extLst>
                  <a:ext uri="{FF2B5EF4-FFF2-40B4-BE49-F238E27FC236}">
                    <a16:creationId xmlns:a16="http://schemas.microsoft.com/office/drawing/2014/main" id="{B5B3B3C2-40C7-5724-D6DD-A7FD525E5A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88">
                <a:extLst>
                  <a:ext uri="{FF2B5EF4-FFF2-40B4-BE49-F238E27FC236}">
                    <a16:creationId xmlns:a16="http://schemas.microsoft.com/office/drawing/2014/main" id="{0685F264-945C-7E67-FED1-0A8FDCD239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4" name="Group 23">
                <a:extLst>
                  <a:ext uri="{FF2B5EF4-FFF2-40B4-BE49-F238E27FC236}">
                    <a16:creationId xmlns:a16="http://schemas.microsoft.com/office/drawing/2014/main" id="{91DF5D6B-A63F-B56E-BED3-BBA18B004F1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5" name="Line 63">
                  <a:extLst>
                    <a:ext uri="{FF2B5EF4-FFF2-40B4-BE49-F238E27FC236}">
                      <a16:creationId xmlns:a16="http://schemas.microsoft.com/office/drawing/2014/main" id="{9C52AE5B-80CF-FCA5-A301-C9B63524BEE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Line 66">
                  <a:extLst>
                    <a:ext uri="{FF2B5EF4-FFF2-40B4-BE49-F238E27FC236}">
                      <a16:creationId xmlns:a16="http://schemas.microsoft.com/office/drawing/2014/main" id="{F3010A9D-7D19-D866-7901-002C392914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67">
                  <a:extLst>
                    <a:ext uri="{FF2B5EF4-FFF2-40B4-BE49-F238E27FC236}">
                      <a16:creationId xmlns:a16="http://schemas.microsoft.com/office/drawing/2014/main" id="{28EA7283-1E23-555B-CC7B-A33AA653F2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Line 80">
                  <a:extLst>
                    <a:ext uri="{FF2B5EF4-FFF2-40B4-BE49-F238E27FC236}">
                      <a16:creationId xmlns:a16="http://schemas.microsoft.com/office/drawing/2014/main" id="{4F797A27-15AB-6170-23BF-8524DD869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Line 83">
                  <a:extLst>
                    <a:ext uri="{FF2B5EF4-FFF2-40B4-BE49-F238E27FC236}">
                      <a16:creationId xmlns:a16="http://schemas.microsoft.com/office/drawing/2014/main" id="{1E2C16E9-4D3E-3E94-2784-236D16B781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Line 86">
                  <a:extLst>
                    <a:ext uri="{FF2B5EF4-FFF2-40B4-BE49-F238E27FC236}">
                      <a16:creationId xmlns:a16="http://schemas.microsoft.com/office/drawing/2014/main" id="{28440BE9-C3A0-9278-6300-38A20C6036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Line 89">
                  <a:extLst>
                    <a:ext uri="{FF2B5EF4-FFF2-40B4-BE49-F238E27FC236}">
                      <a16:creationId xmlns:a16="http://schemas.microsoft.com/office/drawing/2014/main" id="{F096B6BD-724F-1EF4-8567-708DA2A210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54" name="Date Placeholder 53">
            <a:extLst>
              <a:ext uri="{FF2B5EF4-FFF2-40B4-BE49-F238E27FC236}">
                <a16:creationId xmlns:a16="http://schemas.microsoft.com/office/drawing/2014/main" id="{D6C00DCA-8042-28CC-7733-F23E4BF0958A}"/>
              </a:ext>
            </a:extLst>
          </p:cNvPr>
          <p:cNvSpPr>
            <a:spLocks noGrp="1"/>
          </p:cNvSpPr>
          <p:nvPr>
            <p:ph type="dt" sz="half" idx="10"/>
          </p:nvPr>
        </p:nvSpPr>
        <p:spPr/>
        <p:txBody>
          <a:bodyPr/>
          <a:lstStyle>
            <a:lvl1pPr>
              <a:defRPr>
                <a:solidFill>
                  <a:schemeClr val="bg1">
                    <a:lumMod val="65000"/>
                    <a:lumOff val="35000"/>
                  </a:schemeClr>
                </a:solidFill>
              </a:defRPr>
            </a:lvl1pPr>
          </a:lstStyle>
          <a:p>
            <a:r>
              <a:rPr lang="en-US" dirty="0"/>
              <a:t>20XX</a:t>
            </a:r>
          </a:p>
        </p:txBody>
      </p:sp>
      <p:sp>
        <p:nvSpPr>
          <p:cNvPr id="55" name="Footer Placeholder 54">
            <a:extLst>
              <a:ext uri="{FF2B5EF4-FFF2-40B4-BE49-F238E27FC236}">
                <a16:creationId xmlns:a16="http://schemas.microsoft.com/office/drawing/2014/main" id="{CA419D95-2441-367A-791C-9BFF447BFE16}"/>
              </a:ext>
            </a:extLst>
          </p:cNvPr>
          <p:cNvSpPr>
            <a:spLocks noGrp="1"/>
          </p:cNvSpPr>
          <p:nvPr>
            <p:ph type="ftr" sz="quarter" idx="11"/>
          </p:nvPr>
        </p:nvSpPr>
        <p:spPr/>
        <p:txBody>
          <a:bodyPr/>
          <a:lstStyle>
            <a:lvl1pPr>
              <a:defRPr>
                <a:solidFill>
                  <a:schemeClr val="bg1">
                    <a:lumMod val="65000"/>
                    <a:lumOff val="35000"/>
                  </a:schemeClr>
                </a:solidFill>
              </a:defRPr>
            </a:lvl1pPr>
          </a:lstStyle>
          <a:p>
            <a:r>
              <a:rPr lang="en-US" dirty="0"/>
              <a:t>Sample Footer Text</a:t>
            </a:r>
          </a:p>
        </p:txBody>
      </p:sp>
      <p:sp>
        <p:nvSpPr>
          <p:cNvPr id="56" name="Slide Number Placeholder 55">
            <a:extLst>
              <a:ext uri="{FF2B5EF4-FFF2-40B4-BE49-F238E27FC236}">
                <a16:creationId xmlns:a16="http://schemas.microsoft.com/office/drawing/2014/main" id="{D503C1E9-A9FC-A423-20DB-6F2A1BC3A9F8}"/>
              </a:ext>
            </a:extLst>
          </p:cNvPr>
          <p:cNvSpPr>
            <a:spLocks noGrp="1"/>
          </p:cNvSpPr>
          <p:nvPr>
            <p:ph type="sldNum" sz="quarter" idx="12"/>
          </p:nvPr>
        </p:nvSpPr>
        <p:spPr/>
        <p:txBody>
          <a:bodyPr/>
          <a:lstStyle>
            <a:lvl1pPr>
              <a:defRPr>
                <a:solidFill>
                  <a:schemeClr val="bg1">
                    <a:lumMod val="65000"/>
                    <a:lumOff val="35000"/>
                  </a:schemeClr>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84632"/>
            <a:ext cx="7772400" cy="594360"/>
          </a:xfrm>
        </p:spPr>
        <p:txBody>
          <a:bodyPr anchor="t">
            <a:normAutofit/>
          </a:bodyPr>
          <a:lstStyle>
            <a:lvl1pPr marL="0" indent="0" algn="l">
              <a:buNone/>
              <a:defRPr sz="2000" cap="all" spc="100" baseline="0">
                <a:solidFill>
                  <a:schemeClr val="bg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1463040"/>
            <a:ext cx="7772400" cy="4572000"/>
          </a:xfrm>
        </p:spPr>
        <p:txBody>
          <a:bodyPr anchor="b">
            <a:normAutofit/>
          </a:bodyPr>
          <a:lstStyle>
            <a:lvl1pPr algn="l">
              <a:defRPr sz="6000">
                <a:solidFill>
                  <a:schemeClr val="bg1">
                    <a:lumMod val="75000"/>
                    <a:lumOff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834637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A3B1714-633E-6EE4-2EEA-072FA0231A3D}"/>
              </a:ext>
            </a:extLst>
          </p:cNvPr>
          <p:cNvGrpSpPr/>
          <p:nvPr/>
        </p:nvGrpSpPr>
        <p:grpSpPr>
          <a:xfrm flipH="1">
            <a:off x="9740417" y="457964"/>
            <a:ext cx="2227875" cy="5970551"/>
            <a:chOff x="9740417" y="457964"/>
            <a:chExt cx="2227875" cy="5970551"/>
          </a:xfrm>
        </p:grpSpPr>
        <p:grpSp>
          <p:nvGrpSpPr>
            <p:cNvPr id="8" name="Group 7">
              <a:extLst>
                <a:ext uri="{FF2B5EF4-FFF2-40B4-BE49-F238E27FC236}">
                  <a16:creationId xmlns:a16="http://schemas.microsoft.com/office/drawing/2014/main" id="{36234EE4-D59F-9595-0CAF-7E2B184B6DE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9" name="Group 8">
                <a:extLst>
                  <a:ext uri="{FF2B5EF4-FFF2-40B4-BE49-F238E27FC236}">
                    <a16:creationId xmlns:a16="http://schemas.microsoft.com/office/drawing/2014/main" id="{C4393667-DAEE-BF37-1DB5-FBDEEB8B0E7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oup 14">
                  <a:extLst>
                    <a:ext uri="{FF2B5EF4-FFF2-40B4-BE49-F238E27FC236}">
                      <a16:creationId xmlns:a16="http://schemas.microsoft.com/office/drawing/2014/main" id="{F9747B89-1B4D-4C1A-E343-D17E46FF543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Straight Connector 18">
                    <a:extLst>
                      <a:ext uri="{FF2B5EF4-FFF2-40B4-BE49-F238E27FC236}">
                        <a16:creationId xmlns:a16="http://schemas.microsoft.com/office/drawing/2014/main" id="{2840429C-AD32-422F-0EB5-9CEF123D90A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6D36F6E-763C-7D59-3110-B58BF69F59B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30">
                    <a:extLst>
                      <a:ext uri="{FF2B5EF4-FFF2-40B4-BE49-F238E27FC236}">
                        <a16:creationId xmlns:a16="http://schemas.microsoft.com/office/drawing/2014/main" id="{C7D62A00-0021-3E68-2F15-1F446A907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30">
                    <a:extLst>
                      <a:ext uri="{FF2B5EF4-FFF2-40B4-BE49-F238E27FC236}">
                        <a16:creationId xmlns:a16="http://schemas.microsoft.com/office/drawing/2014/main" id="{2F72EF90-C961-E32C-DC61-BF6B4BCF2D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3BC4B4E9-DD4D-CF42-1A17-19944A46D93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reeform: Shape 57">
                    <a:extLst>
                      <a:ext uri="{FF2B5EF4-FFF2-40B4-BE49-F238E27FC236}">
                        <a16:creationId xmlns:a16="http://schemas.microsoft.com/office/drawing/2014/main" id="{D8B78FF7-F53D-26F6-0193-BB8C5BAA65F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 name="Freeform: Shape 58">
                    <a:extLst>
                      <a:ext uri="{FF2B5EF4-FFF2-40B4-BE49-F238E27FC236}">
                        <a16:creationId xmlns:a16="http://schemas.microsoft.com/office/drawing/2014/main" id="{E78BE96D-BBD4-7722-A220-17FB4C9E16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0" name="Group 9">
                <a:extLst>
                  <a:ext uri="{FF2B5EF4-FFF2-40B4-BE49-F238E27FC236}">
                    <a16:creationId xmlns:a16="http://schemas.microsoft.com/office/drawing/2014/main" id="{C3972467-2E19-E51B-3CB8-C689E4ADB63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oup 10">
                  <a:extLst>
                    <a:ext uri="{FF2B5EF4-FFF2-40B4-BE49-F238E27FC236}">
                      <a16:creationId xmlns:a16="http://schemas.microsoft.com/office/drawing/2014/main" id="{8BC28241-A8AC-A3BA-60F6-B1D98F3754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3B1310B4-6584-4B7F-55BD-FA6BD60940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B8E757E4-39BA-2D4D-1282-EB401424DD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Line 70">
                  <a:extLst>
                    <a:ext uri="{FF2B5EF4-FFF2-40B4-BE49-F238E27FC236}">
                      <a16:creationId xmlns:a16="http://schemas.microsoft.com/office/drawing/2014/main" id="{E5F9323E-9E51-34EA-E786-5DD2B96DD6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3" name="Group 22">
              <a:extLst>
                <a:ext uri="{FF2B5EF4-FFF2-40B4-BE49-F238E27FC236}">
                  <a16:creationId xmlns:a16="http://schemas.microsoft.com/office/drawing/2014/main" id="{1499C04C-5D0D-0DE0-CBC4-50D633AD42E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4" name="Group 23">
                <a:extLst>
                  <a:ext uri="{FF2B5EF4-FFF2-40B4-BE49-F238E27FC236}">
                    <a16:creationId xmlns:a16="http://schemas.microsoft.com/office/drawing/2014/main" id="{BBCFF766-676D-A1AA-7C2C-FF66EE53585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0977AEAB-78CE-3F68-9FB4-17ECFE6A02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D8124234-A0FE-CFFA-1DF2-0A0E1C869C4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ADBB8B7-DB6D-25AF-0EA5-10A888E1AB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CD4F824D-4613-D9E2-6EEC-F468282A62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8F3DADDB-772F-D01F-4146-D2160556D5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2B50E9CE-7919-386C-ACAD-B392FA02485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141">
                    <a:extLst>
                      <a:ext uri="{FF2B5EF4-FFF2-40B4-BE49-F238E27FC236}">
                        <a16:creationId xmlns:a16="http://schemas.microsoft.com/office/drawing/2014/main" id="{677DD91C-F25C-A581-878A-40BD59CC37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142">
                    <a:extLst>
                      <a:ext uri="{FF2B5EF4-FFF2-40B4-BE49-F238E27FC236}">
                        <a16:creationId xmlns:a16="http://schemas.microsoft.com/office/drawing/2014/main" id="{47FB4B59-3004-AEFD-E4CE-32ACF51DD4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25" name="Group 24">
                <a:extLst>
                  <a:ext uri="{FF2B5EF4-FFF2-40B4-BE49-F238E27FC236}">
                    <a16:creationId xmlns:a16="http://schemas.microsoft.com/office/drawing/2014/main" id="{637D399C-13F0-F535-B7FB-BE71580939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395CAC00-9D51-EBE1-B672-C38C7C68089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4EA30DDB-D605-CD01-CD14-7B0042A770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69">
                    <a:extLst>
                      <a:ext uri="{FF2B5EF4-FFF2-40B4-BE49-F238E27FC236}">
                        <a16:creationId xmlns:a16="http://schemas.microsoft.com/office/drawing/2014/main" id="{FFB3AD06-597D-0A93-F9E5-3BCCAC06E3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7" name="Line 70">
                  <a:extLst>
                    <a:ext uri="{FF2B5EF4-FFF2-40B4-BE49-F238E27FC236}">
                      <a16:creationId xmlns:a16="http://schemas.microsoft.com/office/drawing/2014/main" id="{0BC08890-16A3-DD5A-A157-35BDC3A4DD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8" name="Date Placeholder 37">
            <a:extLst>
              <a:ext uri="{FF2B5EF4-FFF2-40B4-BE49-F238E27FC236}">
                <a16:creationId xmlns:a16="http://schemas.microsoft.com/office/drawing/2014/main" id="{C95BBF15-A343-270F-0EA8-B8EE401AE66B}"/>
              </a:ext>
            </a:extLst>
          </p:cNvPr>
          <p:cNvSpPr>
            <a:spLocks noGrp="1"/>
          </p:cNvSpPr>
          <p:nvPr>
            <p:ph type="dt" sz="half" idx="14"/>
          </p:nvPr>
        </p:nvSpPr>
        <p:spPr/>
        <p:txBody>
          <a:bodyPr/>
          <a:lstStyle/>
          <a:p>
            <a:r>
              <a:rPr lang="en-US" dirty="0"/>
              <a:t>20XX</a:t>
            </a:r>
          </a:p>
        </p:txBody>
      </p:sp>
      <p:sp>
        <p:nvSpPr>
          <p:cNvPr id="40" name="Footer Placeholder 39">
            <a:extLst>
              <a:ext uri="{FF2B5EF4-FFF2-40B4-BE49-F238E27FC236}">
                <a16:creationId xmlns:a16="http://schemas.microsoft.com/office/drawing/2014/main" id="{227EE3CB-33AA-E1EF-BD4D-FE872F5E8D65}"/>
              </a:ext>
            </a:extLst>
          </p:cNvPr>
          <p:cNvSpPr>
            <a:spLocks noGrp="1"/>
          </p:cNvSpPr>
          <p:nvPr>
            <p:ph type="ftr" sz="quarter" idx="15"/>
          </p:nvPr>
        </p:nvSpPr>
        <p:spPr/>
        <p:txBody>
          <a:bodyPr/>
          <a:lstStyle/>
          <a:p>
            <a:r>
              <a:rPr lang="en-US" dirty="0"/>
              <a:t>Sample Footer Text</a:t>
            </a:r>
          </a:p>
        </p:txBody>
      </p:sp>
      <p:sp>
        <p:nvSpPr>
          <p:cNvPr id="41" name="Slide Number Placeholder 40">
            <a:extLst>
              <a:ext uri="{FF2B5EF4-FFF2-40B4-BE49-F238E27FC236}">
                <a16:creationId xmlns:a16="http://schemas.microsoft.com/office/drawing/2014/main" id="{28AE7F2B-F721-79E7-7462-157C98B25B59}"/>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C0A23D82-12FF-B662-F377-51D819DCAA7F}"/>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251460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8" y="2743200"/>
            <a:ext cx="8467558" cy="3474720"/>
          </a:xfrm>
        </p:spPr>
        <p:txBody>
          <a:bodyPr>
            <a:normAutofit/>
          </a:bodyPr>
          <a:lstStyle>
            <a:lvl1pPr marL="285750" indent="-285750">
              <a:buFont typeface="Arial" panose="020B0604020202020204" pitchFamily="34" charset="0"/>
              <a:buChar char="•"/>
              <a:defRPr sz="1800" cap="all" spc="100" baseline="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8" y="664108"/>
            <a:ext cx="8467558" cy="1554480"/>
          </a:xfrm>
        </p:spPr>
        <p:txBody>
          <a:bodyPr anchor="b">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175333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3589EAA-E3B5-7904-98E0-CECB9A18DF78}"/>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E98B8381-1EBC-AEC1-0F78-956977AFB6D6}"/>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DF3DECDB-2EF3-B217-DA4B-FC0605CB9DFB}"/>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9" y="1554480"/>
            <a:ext cx="11064240" cy="4754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12648"/>
            <a:ext cx="11064240" cy="914400"/>
          </a:xfrm>
        </p:spPr>
        <p:txBody>
          <a:bodyPr anchor="t"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2402090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12648" y="6355080"/>
            <a:ext cx="1764792" cy="457200"/>
          </a:xfrm>
          <a:prstGeom prst="rect">
            <a:avLst/>
          </a:prstGeom>
        </p:spPr>
        <p:txBody>
          <a:bodyPr vert="horz" lIns="91440" tIns="45720" rIns="91440" bIns="45720" rtlCol="0" anchor="ctr"/>
          <a:lstStyle>
            <a:lvl1pPr algn="l">
              <a:defRPr sz="1000">
                <a:solidFill>
                  <a:schemeClr val="tx1">
                    <a:lumMod val="65000"/>
                    <a:lumOff val="35000"/>
                  </a:schemeClr>
                </a:solidFill>
                <a:latin typeface="+mn-lt"/>
              </a:defRPr>
            </a:lvl1pPr>
          </a:lstStyle>
          <a:p>
            <a:r>
              <a:rPr lang="en-US" dirty="0"/>
              <a:t>20XX</a:t>
            </a:r>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2753868" y="6355080"/>
            <a:ext cx="6684264" cy="457200"/>
          </a:xfrm>
          <a:prstGeom prst="rect">
            <a:avLst/>
          </a:prstGeom>
        </p:spPr>
        <p:txBody>
          <a:bodyPr vert="horz" lIns="91440" tIns="45720" rIns="91440" bIns="45720" rtlCol="0" anchor="ctr"/>
          <a:lstStyle>
            <a:lvl1pPr algn="ctr">
              <a:defRPr sz="1000" cap="all" spc="300" baseline="0">
                <a:solidFill>
                  <a:schemeClr val="tx1">
                    <a:lumMod val="65000"/>
                    <a:lumOff val="3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9901027" y="6355080"/>
            <a:ext cx="1764792" cy="457200"/>
          </a:xfrm>
          <a:prstGeom prst="rect">
            <a:avLst/>
          </a:prstGeom>
        </p:spPr>
        <p:txBody>
          <a:bodyPr vert="horz" lIns="91440" tIns="45720" rIns="91440" bIns="45720" rtlCol="0" anchor="ctr"/>
          <a:lstStyle>
            <a:lvl1pPr algn="r">
              <a:defRPr sz="1000">
                <a:solidFill>
                  <a:schemeClr val="tx1">
                    <a:lumMod val="65000"/>
                    <a:lumOff val="35000"/>
                  </a:schemeClr>
                </a:solidFill>
                <a:latin typeface="+mn-l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87789334"/>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803" r:id="rId38"/>
    <p:sldLayoutId id="2147483804" r:id="rId39"/>
    <p:sldLayoutId id="2147483805" r:id="rId40"/>
    <p:sldLayoutId id="2147483806" r:id="rId41"/>
    <p:sldLayoutId id="2147483807" r:id="rId42"/>
    <p:sldLayoutId id="2147483808" r:id="rId43"/>
    <p:sldLayoutId id="2147483809" r:id="rId44"/>
    <p:sldLayoutId id="2147483810" r:id="rId45"/>
    <p:sldLayoutId id="2147483811" r:id="rId46"/>
    <p:sldLayoutId id="2147483812" r:id="rId47"/>
    <p:sldLayoutId id="2147483813" r:id="rId48"/>
    <p:sldLayoutId id="2147483814" r:id="rId49"/>
    <p:sldLayoutId id="2147483815" r:id="rId50"/>
    <p:sldLayoutId id="2147483816" r:id="rId51"/>
    <p:sldLayoutId id="2147483817" r:id="rId52"/>
    <p:sldLayoutId id="2147483818" r:id="rId53"/>
    <p:sldLayoutId id="2147483819" r:id="rId54"/>
    <p:sldLayoutId id="2147483820" r:id="rId55"/>
    <p:sldLayoutId id="2147483821" r:id="rId56"/>
    <p:sldLayoutId id="2147483822" r:id="rId57"/>
    <p:sldLayoutId id="2147483823" r:id="rId58"/>
  </p:sldLayoutIdLst>
  <p:hf sldNum="0" hdr="0" ftr="0" dt="0"/>
  <p:txStyles>
    <p:titleStyle>
      <a:lvl1pPr algn="l" defTabSz="914400" rtl="0" eaLnBrk="1" latinLnBrk="0" hangingPunct="1">
        <a:lnSpc>
          <a:spcPct val="90000"/>
        </a:lnSpc>
        <a:spcBef>
          <a:spcPct val="0"/>
        </a:spcBef>
        <a:buNone/>
        <a:defRPr sz="3200" b="0" i="0" kern="1200" cap="all" spc="0" baseline="0">
          <a:solidFill>
            <a:schemeClr val="tx1">
              <a:lumMod val="75000"/>
              <a:lumOff val="25000"/>
            </a:schemeClr>
          </a:solidFill>
          <a:latin typeface="+mj-lt"/>
          <a:ea typeface="Batang" panose="02030600000101010101" pitchFamily="18" charset="-127"/>
          <a:cs typeface="+mj-cs"/>
        </a:defRPr>
      </a:lvl1pPr>
    </p:titleStyle>
    <p:bodyStyle>
      <a:lvl1pPr marL="356616"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1pPr>
      <a:lvl2pPr marL="356616" indent="0" algn="l" defTabSz="914400" rtl="0" eaLnBrk="1" latinLnBrk="0" hangingPunct="1">
        <a:lnSpc>
          <a:spcPct val="150000"/>
        </a:lnSpc>
        <a:spcBef>
          <a:spcPts val="500"/>
        </a:spcBef>
        <a:buFontTx/>
        <a:buNone/>
        <a:defRPr sz="1800" i="1" kern="1200" spc="50" baseline="0">
          <a:solidFill>
            <a:schemeClr val="tx1">
              <a:lumMod val="65000"/>
              <a:lumOff val="35000"/>
            </a:schemeClr>
          </a:solidFill>
          <a:latin typeface="+mn-lt"/>
          <a:ea typeface="+mn-ea"/>
          <a:cs typeface="+mn-cs"/>
        </a:defRPr>
      </a:lvl2pPr>
      <a:lvl3pPr marL="1078992"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3pPr>
      <a:lvl4pPr marL="1078992" indent="0" algn="l" defTabSz="914400" rtl="0" eaLnBrk="1" latinLnBrk="0" hangingPunct="1">
        <a:lnSpc>
          <a:spcPct val="150000"/>
        </a:lnSpc>
        <a:spcBef>
          <a:spcPts val="500"/>
        </a:spcBef>
        <a:buFontTx/>
        <a:buNone/>
        <a:defRPr sz="1800" i="1" kern="1200" spc="50" baseline="0">
          <a:solidFill>
            <a:schemeClr val="tx1">
              <a:lumMod val="65000"/>
              <a:lumOff val="35000"/>
            </a:schemeClr>
          </a:solidFill>
          <a:latin typeface="+mn-lt"/>
          <a:ea typeface="+mn-ea"/>
          <a:cs typeface="+mn-cs"/>
        </a:defRPr>
      </a:lvl4pPr>
      <a:lvl5pPr marL="1801368"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haitra-VL-11" TargetMode="External"/><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hyperlink" Target="mailto:chaithravlc@gmail.com" TargetMode="External"/><Relationship Id="rId5" Type="http://schemas.openxmlformats.org/officeDocument/2006/relationships/hyperlink" Target="https://www.linkedin.com/in/chaitra-vl" TargetMode="External"/><Relationship Id="rId4" Type="http://schemas.openxmlformats.org/officeDocument/2006/relationships/hyperlink" Target="https://www.datascienceportfol.io/chaithravlc"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E673-2DC6-2B25-D931-151AF6A6DAD2}"/>
              </a:ext>
            </a:extLst>
          </p:cNvPr>
          <p:cNvSpPr>
            <a:spLocks noGrp="1"/>
          </p:cNvSpPr>
          <p:nvPr>
            <p:ph type="ctrTitle"/>
          </p:nvPr>
        </p:nvSpPr>
        <p:spPr>
          <a:xfrm>
            <a:off x="226282" y="533291"/>
            <a:ext cx="6378047" cy="3089399"/>
          </a:xfrm>
        </p:spPr>
        <p:txBody>
          <a:bodyPr>
            <a:normAutofit/>
          </a:bodyPr>
          <a:lstStyle/>
          <a:p>
            <a:r>
              <a:rPr lang="en-US" b="1" dirty="0">
                <a:ea typeface="Batang"/>
              </a:rPr>
              <a:t>Return rate &amp; Profitability analysis</a:t>
            </a:r>
            <a:endParaRPr lang="en-US" b="1" dirty="0"/>
          </a:p>
        </p:txBody>
      </p:sp>
      <p:sp>
        <p:nvSpPr>
          <p:cNvPr id="3" name="Subtitle 2">
            <a:extLst>
              <a:ext uri="{FF2B5EF4-FFF2-40B4-BE49-F238E27FC236}">
                <a16:creationId xmlns:a16="http://schemas.microsoft.com/office/drawing/2014/main" id="{96BB5268-1F49-1D3F-4A64-3B7A6B9BF47D}"/>
              </a:ext>
            </a:extLst>
          </p:cNvPr>
          <p:cNvSpPr>
            <a:spLocks noGrp="1"/>
          </p:cNvSpPr>
          <p:nvPr>
            <p:ph type="subTitle" idx="1"/>
          </p:nvPr>
        </p:nvSpPr>
        <p:spPr>
          <a:xfrm>
            <a:off x="612648" y="4143898"/>
            <a:ext cx="5852160" cy="855223"/>
          </a:xfrm>
        </p:spPr>
        <p:txBody>
          <a:bodyPr/>
          <a:lstStyle/>
          <a:p>
            <a:r>
              <a:rPr lang="en-US" i="1" dirty="0"/>
              <a:t>Presented by </a:t>
            </a:r>
            <a:r>
              <a:rPr lang="en-US" b="1" i="1" dirty="0"/>
              <a:t>chaitra v l</a:t>
            </a:r>
          </a:p>
        </p:txBody>
      </p:sp>
    </p:spTree>
    <p:extLst>
      <p:ext uri="{BB962C8B-B14F-4D97-AF65-F5344CB8AC3E}">
        <p14:creationId xmlns:p14="http://schemas.microsoft.com/office/powerpoint/2010/main" val="2691223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606B2-8323-500C-3B39-524D418E6AE2}"/>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094A266-0961-0049-FE71-4AE64574E205}"/>
              </a:ext>
            </a:extLst>
          </p:cNvPr>
          <p:cNvSpPr/>
          <p:nvPr/>
        </p:nvSpPr>
        <p:spPr>
          <a:xfrm>
            <a:off x="517464" y="2311230"/>
            <a:ext cx="5475348" cy="3728094"/>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F1B973E5-F0A0-3A73-4B4F-D54D15A3D5D2}"/>
              </a:ext>
            </a:extLst>
          </p:cNvPr>
          <p:cNvSpPr/>
          <p:nvPr/>
        </p:nvSpPr>
        <p:spPr>
          <a:xfrm>
            <a:off x="6757625" y="3145312"/>
            <a:ext cx="4878103" cy="2059932"/>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0D0E56EA-5556-6835-A73C-E9FD7DBD14E3}"/>
              </a:ext>
            </a:extLst>
          </p:cNvPr>
          <p:cNvSpPr>
            <a:spLocks noGrp="1"/>
          </p:cNvSpPr>
          <p:nvPr>
            <p:ph type="title"/>
          </p:nvPr>
        </p:nvSpPr>
        <p:spPr>
          <a:xfrm>
            <a:off x="1457026" y="252243"/>
            <a:ext cx="9375484" cy="667265"/>
          </a:xfrm>
        </p:spPr>
        <p:txBody>
          <a:bodyPr>
            <a:normAutofit/>
          </a:bodyPr>
          <a:lstStyle/>
          <a:p>
            <a:r>
              <a:rPr lang="en-US" sz="2800" b="1" dirty="0">
                <a:ea typeface="+mj-lt"/>
                <a:cs typeface="+mj-lt"/>
              </a:rPr>
              <a:t>EDA</a:t>
            </a:r>
            <a:r>
              <a:rPr lang="en-US" sz="2800" b="1" dirty="0">
                <a:solidFill>
                  <a:schemeClr val="tx1">
                    <a:lumMod val="76000"/>
                    <a:lumOff val="24000"/>
                  </a:schemeClr>
                </a:solidFill>
                <a:ea typeface="+mj-lt"/>
                <a:cs typeface="+mj-lt"/>
              </a:rPr>
              <a:t>- Business-</a:t>
            </a:r>
            <a:r>
              <a:rPr lang="en-US" sz="2800" b="1" dirty="0">
                <a:ea typeface="+mj-lt"/>
                <a:cs typeface="+mj-lt"/>
              </a:rPr>
              <a:t>Centric Questions &amp; Queries</a:t>
            </a:r>
            <a:endParaRPr lang="en-US" sz="2800" b="1" dirty="0"/>
          </a:p>
        </p:txBody>
      </p:sp>
      <p:sp>
        <p:nvSpPr>
          <p:cNvPr id="11" name="Content Placeholder 10">
            <a:extLst>
              <a:ext uri="{FF2B5EF4-FFF2-40B4-BE49-F238E27FC236}">
                <a16:creationId xmlns:a16="http://schemas.microsoft.com/office/drawing/2014/main" id="{F35ED690-3DA4-F0C0-EB42-C33D0C2FB621}"/>
              </a:ext>
            </a:extLst>
          </p:cNvPr>
          <p:cNvSpPr>
            <a:spLocks noGrp="1"/>
          </p:cNvSpPr>
          <p:nvPr>
            <p:ph idx="1"/>
          </p:nvPr>
        </p:nvSpPr>
        <p:spPr>
          <a:xfrm>
            <a:off x="612649" y="915159"/>
            <a:ext cx="10436105" cy="1221635"/>
          </a:xfrm>
        </p:spPr>
        <p:txBody>
          <a:bodyPr vert="horz" lIns="91440" tIns="45720" rIns="91440" bIns="45720" rtlCol="0" anchor="t">
            <a:normAutofit fontScale="77500" lnSpcReduction="20000"/>
          </a:bodyPr>
          <a:lstStyle/>
          <a:p>
            <a:pPr marL="0" indent="0">
              <a:buNone/>
            </a:pPr>
            <a:r>
              <a:rPr lang="en-US" sz="2200" dirty="0">
                <a:ea typeface="+mn-lt"/>
                <a:cs typeface="+mn-lt"/>
              </a:rPr>
              <a:t>1) Which discount ranges are associated with negative profit margins?</a:t>
            </a:r>
          </a:p>
          <a:p>
            <a:pPr marL="0" indent="0">
              <a:buNone/>
            </a:pPr>
            <a:r>
              <a:rPr lang="en-US" sz="1400" dirty="0"/>
              <a:t>The analysis revealed that </a:t>
            </a:r>
            <a:r>
              <a:rPr lang="en-US" sz="1400" b="1" dirty="0"/>
              <a:t>higher discounts are linked to negative profit margins.</a:t>
            </a:r>
            <a:r>
              <a:rPr lang="en-US" sz="1400" dirty="0"/>
              <a:t> Specifically, </a:t>
            </a:r>
            <a:r>
              <a:rPr lang="en-US" sz="1400" b="1" dirty="0"/>
              <a:t>orders with a 20-30% discount had the lowest profit margins, </a:t>
            </a:r>
            <a:r>
              <a:rPr lang="en-US" sz="1400" dirty="0"/>
              <a:t>followed by those in the 0-10% and 10-20% ranges. This means </a:t>
            </a:r>
            <a:r>
              <a:rPr lang="en-US" sz="1400" b="1" dirty="0"/>
              <a:t>offering larger discounts may be hurting profitability</a:t>
            </a:r>
            <a:r>
              <a:rPr lang="en-US" sz="1400" dirty="0"/>
              <a:t>, and we should be </a:t>
            </a:r>
            <a:r>
              <a:rPr lang="en-US" sz="1400" b="1" dirty="0"/>
              <a:t>cautious when setting discount strategies.</a:t>
            </a:r>
          </a:p>
        </p:txBody>
      </p:sp>
      <p:pic>
        <p:nvPicPr>
          <p:cNvPr id="12" name="Picture 11" descr="A screenshot of a computer code&#10;&#10;AI-generated content may be incorrect.">
            <a:extLst>
              <a:ext uri="{FF2B5EF4-FFF2-40B4-BE49-F238E27FC236}">
                <a16:creationId xmlns:a16="http://schemas.microsoft.com/office/drawing/2014/main" id="{E462310D-630D-DDAF-6EEB-B31314A40405}"/>
              </a:ext>
            </a:extLst>
          </p:cNvPr>
          <p:cNvPicPr>
            <a:picLocks noChangeAspect="1"/>
          </p:cNvPicPr>
          <p:nvPr/>
        </p:nvPicPr>
        <p:blipFill>
          <a:blip r:embed="rId2"/>
          <a:stretch>
            <a:fillRect/>
          </a:stretch>
        </p:blipFill>
        <p:spPr>
          <a:xfrm>
            <a:off x="800486" y="2713466"/>
            <a:ext cx="4927514" cy="2944769"/>
          </a:xfrm>
          <a:prstGeom prst="rect">
            <a:avLst/>
          </a:prstGeom>
        </p:spPr>
      </p:pic>
      <p:pic>
        <p:nvPicPr>
          <p:cNvPr id="15" name="Picture 14" descr="A screenshot of a computer screen&#10;&#10;AI-generated content may be incorrect.">
            <a:extLst>
              <a:ext uri="{FF2B5EF4-FFF2-40B4-BE49-F238E27FC236}">
                <a16:creationId xmlns:a16="http://schemas.microsoft.com/office/drawing/2014/main" id="{5230DBE9-021C-DC64-FC62-8D26FB44811D}"/>
              </a:ext>
            </a:extLst>
          </p:cNvPr>
          <p:cNvPicPr>
            <a:picLocks noChangeAspect="1"/>
          </p:cNvPicPr>
          <p:nvPr/>
        </p:nvPicPr>
        <p:blipFill>
          <a:blip r:embed="rId3"/>
          <a:stretch>
            <a:fillRect/>
          </a:stretch>
        </p:blipFill>
        <p:spPr>
          <a:xfrm>
            <a:off x="7164087" y="3521546"/>
            <a:ext cx="4073096" cy="1328608"/>
          </a:xfrm>
          <a:prstGeom prst="rect">
            <a:avLst/>
          </a:prstGeom>
        </p:spPr>
      </p:pic>
    </p:spTree>
    <p:extLst>
      <p:ext uri="{BB962C8B-B14F-4D97-AF65-F5344CB8AC3E}">
        <p14:creationId xmlns:p14="http://schemas.microsoft.com/office/powerpoint/2010/main" val="2369837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FFCCD-C225-156E-9C43-1BFA7F16B7D7}"/>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D1F25ED-2D9C-5E23-B13B-1B8F7EF4F6AE}"/>
              </a:ext>
            </a:extLst>
          </p:cNvPr>
          <p:cNvSpPr/>
          <p:nvPr/>
        </p:nvSpPr>
        <p:spPr>
          <a:xfrm>
            <a:off x="270328" y="1394770"/>
            <a:ext cx="5207619" cy="2348257"/>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9C073116-3DE2-26DF-6CD7-55AF630ADFD7}"/>
              </a:ext>
            </a:extLst>
          </p:cNvPr>
          <p:cNvSpPr/>
          <p:nvPr/>
        </p:nvSpPr>
        <p:spPr>
          <a:xfrm>
            <a:off x="270328" y="3897015"/>
            <a:ext cx="5156130" cy="2791038"/>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B25DB2CB-446F-2D50-353B-C975877C30D3}"/>
              </a:ext>
            </a:extLst>
          </p:cNvPr>
          <p:cNvSpPr>
            <a:spLocks noGrp="1"/>
          </p:cNvSpPr>
          <p:nvPr>
            <p:ph idx="1"/>
          </p:nvPr>
        </p:nvSpPr>
        <p:spPr>
          <a:xfrm>
            <a:off x="396277" y="3010"/>
            <a:ext cx="11525203" cy="6306350"/>
          </a:xfrm>
        </p:spPr>
        <p:txBody>
          <a:bodyPr vert="horz" lIns="91440" tIns="45720" rIns="91440" bIns="45720" rtlCol="0" anchor="t">
            <a:noAutofit/>
          </a:bodyPr>
          <a:lstStyle/>
          <a:p>
            <a:pPr marL="0" indent="0">
              <a:buNone/>
            </a:pPr>
            <a:r>
              <a:rPr lang="en-US" sz="1400" dirty="0">
                <a:ea typeface="+mn-lt"/>
                <a:cs typeface="+mn-lt"/>
              </a:rPr>
              <a:t>2) What are the average discount and total profit margin by product category?</a:t>
            </a:r>
          </a:p>
          <a:p>
            <a:pPr marL="0" indent="0">
              <a:lnSpc>
                <a:spcPct val="100000"/>
              </a:lnSpc>
              <a:buNone/>
            </a:pPr>
            <a:r>
              <a:rPr lang="en-US" sz="1100" dirty="0"/>
              <a:t>I observed that the</a:t>
            </a:r>
            <a:r>
              <a:rPr lang="en-US" sz="1100" b="1" dirty="0"/>
              <a:t> first four product sub-category in output had negative profit margins.</a:t>
            </a:r>
            <a:r>
              <a:rPr lang="en-US" sz="1100" dirty="0"/>
              <a:t> To investigate further, I analyzed the return rate for these categories- since high return rate often lead to loss due to refund costs, damaged goods. The </a:t>
            </a:r>
            <a:r>
              <a:rPr lang="en-US" sz="1100" b="1" dirty="0"/>
              <a:t>analysis revealed significantly high return rates </a:t>
            </a:r>
            <a:r>
              <a:rPr lang="en-US" sz="1100" dirty="0"/>
              <a:t>in these categories(e.g.,</a:t>
            </a:r>
            <a:r>
              <a:rPr lang="en-US" sz="1100" b="1" dirty="0"/>
              <a:t> Scissors, Rulers, Trimmers had a 1.45% return rate</a:t>
            </a:r>
            <a:r>
              <a:rPr lang="en-US" sz="1100" dirty="0"/>
              <a:t>,</a:t>
            </a:r>
            <a:r>
              <a:rPr lang="en-US" sz="1100" b="1" dirty="0"/>
              <a:t> Tables had a 1.24%</a:t>
            </a:r>
            <a:r>
              <a:rPr lang="en-US" sz="1100" dirty="0"/>
              <a:t>), suggested a</a:t>
            </a:r>
            <a:r>
              <a:rPr lang="en-US" sz="1100" b="1" dirty="0"/>
              <a:t> strong correlation between returns and negative profit.</a:t>
            </a:r>
          </a:p>
          <a:p>
            <a:pPr marL="0" indent="0">
              <a:lnSpc>
                <a:spcPct val="100000"/>
              </a:lnSpc>
              <a:buNone/>
            </a:pPr>
            <a:r>
              <a:rPr lang="en-US" sz="1100" b="1" dirty="0"/>
              <a:t>By identifying that more than 1 out of every 100 orders in these categories gets returned</a:t>
            </a:r>
            <a:r>
              <a:rPr lang="en-US" sz="1100" dirty="0"/>
              <a:t>, we can target interventions that could reduce return-related losses and </a:t>
            </a:r>
            <a:r>
              <a:rPr lang="en-US" sz="1100" b="1" dirty="0"/>
              <a:t>potentially recover up to 5-10% of the lost margin.</a:t>
            </a:r>
          </a:p>
        </p:txBody>
      </p:sp>
      <p:pic>
        <p:nvPicPr>
          <p:cNvPr id="5" name="Picture 4" descr="A screenshot of a computer code&#10;&#10;AI-generated content may be incorrect.">
            <a:extLst>
              <a:ext uri="{FF2B5EF4-FFF2-40B4-BE49-F238E27FC236}">
                <a16:creationId xmlns:a16="http://schemas.microsoft.com/office/drawing/2014/main" id="{26780DE8-B9C3-EFD9-AA84-7982F04FBD15}"/>
              </a:ext>
            </a:extLst>
          </p:cNvPr>
          <p:cNvPicPr>
            <a:picLocks noChangeAspect="1"/>
          </p:cNvPicPr>
          <p:nvPr/>
        </p:nvPicPr>
        <p:blipFill>
          <a:blip r:embed="rId2"/>
          <a:stretch>
            <a:fillRect/>
          </a:stretch>
        </p:blipFill>
        <p:spPr>
          <a:xfrm>
            <a:off x="612432" y="1605091"/>
            <a:ext cx="4438650" cy="200025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EF0234E2-4197-3D7A-7BF6-6D5EF98268D7}"/>
              </a:ext>
            </a:extLst>
          </p:cNvPr>
          <p:cNvPicPr>
            <a:picLocks noChangeAspect="1"/>
          </p:cNvPicPr>
          <p:nvPr/>
        </p:nvPicPr>
        <p:blipFill>
          <a:blip r:embed="rId3"/>
          <a:stretch>
            <a:fillRect/>
          </a:stretch>
        </p:blipFill>
        <p:spPr>
          <a:xfrm>
            <a:off x="663660" y="4043620"/>
            <a:ext cx="4387679" cy="2488084"/>
          </a:xfrm>
          <a:prstGeom prst="rect">
            <a:avLst/>
          </a:prstGeom>
        </p:spPr>
      </p:pic>
      <p:sp>
        <p:nvSpPr>
          <p:cNvPr id="8" name="Rectangle: Rounded Corners 7">
            <a:extLst>
              <a:ext uri="{FF2B5EF4-FFF2-40B4-BE49-F238E27FC236}">
                <a16:creationId xmlns:a16="http://schemas.microsoft.com/office/drawing/2014/main" id="{BD23A3CD-F554-C83C-BBBC-F10EDE56B687}"/>
              </a:ext>
            </a:extLst>
          </p:cNvPr>
          <p:cNvSpPr/>
          <p:nvPr/>
        </p:nvSpPr>
        <p:spPr>
          <a:xfrm>
            <a:off x="6283949" y="1394769"/>
            <a:ext cx="5526835" cy="2348257"/>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34E2E26-4665-28CD-BF09-44E487CA4F4E}"/>
              </a:ext>
            </a:extLst>
          </p:cNvPr>
          <p:cNvSpPr/>
          <p:nvPr/>
        </p:nvSpPr>
        <p:spPr>
          <a:xfrm>
            <a:off x="6283950" y="3897014"/>
            <a:ext cx="5526835" cy="2791040"/>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omputer code with text&#10;&#10;AI-generated content may be incorrect.">
            <a:extLst>
              <a:ext uri="{FF2B5EF4-FFF2-40B4-BE49-F238E27FC236}">
                <a16:creationId xmlns:a16="http://schemas.microsoft.com/office/drawing/2014/main" id="{F033AC3A-C6EC-7B42-0B97-54BC0545C47D}"/>
              </a:ext>
            </a:extLst>
          </p:cNvPr>
          <p:cNvPicPr>
            <a:picLocks noChangeAspect="1"/>
          </p:cNvPicPr>
          <p:nvPr/>
        </p:nvPicPr>
        <p:blipFill>
          <a:blip r:embed="rId4"/>
          <a:stretch>
            <a:fillRect/>
          </a:stretch>
        </p:blipFill>
        <p:spPr>
          <a:xfrm>
            <a:off x="6513813" y="1626972"/>
            <a:ext cx="5085321" cy="1977080"/>
          </a:xfrm>
          <a:prstGeom prst="rect">
            <a:avLst/>
          </a:prstGeom>
        </p:spPr>
      </p:pic>
      <p:pic>
        <p:nvPicPr>
          <p:cNvPr id="14" name="Picture 13" descr="A screenshot of a number&#10;&#10;AI-generated content may be incorrect.">
            <a:extLst>
              <a:ext uri="{FF2B5EF4-FFF2-40B4-BE49-F238E27FC236}">
                <a16:creationId xmlns:a16="http://schemas.microsoft.com/office/drawing/2014/main" id="{CBABB911-20D4-9EC6-E49A-A2FB2DF05B3A}"/>
              </a:ext>
            </a:extLst>
          </p:cNvPr>
          <p:cNvPicPr>
            <a:picLocks noChangeAspect="1"/>
          </p:cNvPicPr>
          <p:nvPr/>
        </p:nvPicPr>
        <p:blipFill>
          <a:blip r:embed="rId5"/>
          <a:stretch>
            <a:fillRect/>
          </a:stretch>
        </p:blipFill>
        <p:spPr>
          <a:xfrm>
            <a:off x="6730313" y="4426551"/>
            <a:ext cx="4652320" cy="1722223"/>
          </a:xfrm>
          <a:prstGeom prst="rect">
            <a:avLst/>
          </a:prstGeom>
        </p:spPr>
      </p:pic>
    </p:spTree>
    <p:extLst>
      <p:ext uri="{BB962C8B-B14F-4D97-AF65-F5344CB8AC3E}">
        <p14:creationId xmlns:p14="http://schemas.microsoft.com/office/powerpoint/2010/main" val="211814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2F7EF1-EF1A-1147-3D88-0CC50C057BB1}"/>
              </a:ext>
            </a:extLst>
          </p:cNvPr>
          <p:cNvSpPr>
            <a:spLocks noGrp="1"/>
          </p:cNvSpPr>
          <p:nvPr>
            <p:ph type="title"/>
          </p:nvPr>
        </p:nvSpPr>
        <p:spPr>
          <a:xfrm>
            <a:off x="493174" y="348639"/>
            <a:ext cx="11418709" cy="968398"/>
          </a:xfrm>
        </p:spPr>
        <p:txBody>
          <a:bodyPr vert="horz" lIns="91440" tIns="45720" rIns="91440" bIns="45720" rtlCol="0" anchor="t" anchorCtr="0">
            <a:normAutofit fontScale="90000"/>
          </a:bodyPr>
          <a:lstStyle/>
          <a:p>
            <a:r>
              <a:rPr lang="en-US" sz="1600" dirty="0">
                <a:solidFill>
                  <a:schemeClr val="tx1">
                    <a:lumMod val="65000"/>
                    <a:lumOff val="35000"/>
                  </a:schemeClr>
                </a:solidFill>
                <a:latin typeface="Avenir Next LT Pro Light"/>
                <a:ea typeface="+mj-lt"/>
                <a:cs typeface="+mj-lt"/>
              </a:rPr>
              <a:t>3) </a:t>
            </a:r>
            <a:r>
              <a:rPr lang="en-US" sz="1600" cap="none" dirty="0">
                <a:solidFill>
                  <a:schemeClr val="tx1">
                    <a:lumMod val="65000"/>
                    <a:lumOff val="35000"/>
                  </a:schemeClr>
                </a:solidFill>
                <a:latin typeface="Avenir Next LT Pro Light"/>
                <a:ea typeface="+mj-lt"/>
                <a:cs typeface="+mj-lt"/>
              </a:rPr>
              <a:t>Do returned orders show negative profit?</a:t>
            </a:r>
            <a:br>
              <a:rPr lang="en-US" sz="1600" cap="none" dirty="0">
                <a:solidFill>
                  <a:schemeClr val="tx1">
                    <a:lumMod val="65000"/>
                    <a:lumOff val="35000"/>
                  </a:schemeClr>
                </a:solidFill>
                <a:latin typeface="Avenir Next LT Pro Light"/>
                <a:ea typeface="+mj-lt"/>
                <a:cs typeface="+mj-lt"/>
              </a:rPr>
            </a:br>
            <a:br>
              <a:rPr lang="en-US" sz="1600" cap="none" dirty="0">
                <a:latin typeface="Avenir Next LT Pro Light"/>
                <a:ea typeface="+mj-lt"/>
                <a:cs typeface="+mj-lt"/>
              </a:rPr>
            </a:br>
            <a:r>
              <a:rPr lang="en-US" sz="1400" cap="none" dirty="0">
                <a:solidFill>
                  <a:schemeClr val="tx1">
                    <a:lumMod val="65000"/>
                    <a:lumOff val="35000"/>
                  </a:schemeClr>
                </a:solidFill>
                <a:latin typeface="Avenir Next LT Pro Light"/>
                <a:ea typeface="Batang"/>
              </a:rPr>
              <a:t>I looked into whether returned orders lead to losses.</a:t>
            </a:r>
            <a:r>
              <a:rPr lang="en-US" sz="1400" b="1" cap="none" dirty="0">
                <a:solidFill>
                  <a:schemeClr val="tx1">
                    <a:lumMod val="65000"/>
                    <a:lumOff val="35000"/>
                  </a:schemeClr>
                </a:solidFill>
                <a:latin typeface="Avenir Next LT Pro Light"/>
                <a:ea typeface="Batang"/>
              </a:rPr>
              <a:t> Returned orders do not show negative profit </a:t>
            </a:r>
            <a:r>
              <a:rPr lang="en-US" sz="1400" cap="none" dirty="0">
                <a:solidFill>
                  <a:schemeClr val="tx1">
                    <a:lumMod val="65000"/>
                    <a:lumOff val="35000"/>
                  </a:schemeClr>
                </a:solidFill>
                <a:latin typeface="Avenir Next LT Pro Light"/>
                <a:ea typeface="Batang"/>
              </a:rPr>
              <a:t>– they have a higher average profit (238.14) compared to non-returned orders (137.88).</a:t>
            </a:r>
            <a:br>
              <a:rPr lang="en-US" sz="1400" cap="none" dirty="0">
                <a:latin typeface="Avenir Next LT Pro Light"/>
                <a:ea typeface="Batang"/>
              </a:rPr>
            </a:br>
            <a:r>
              <a:rPr lang="en-US" sz="1400" cap="none" dirty="0">
                <a:solidFill>
                  <a:schemeClr val="tx1">
                    <a:lumMod val="65000"/>
                    <a:lumOff val="35000"/>
                  </a:schemeClr>
                </a:solidFill>
                <a:latin typeface="Avenir Next LT Pro Light"/>
                <a:ea typeface="Batang"/>
              </a:rPr>
              <a:t>This suggests the</a:t>
            </a:r>
            <a:r>
              <a:rPr lang="en-US" sz="1400" b="1" cap="none" dirty="0">
                <a:solidFill>
                  <a:schemeClr val="tx1">
                    <a:lumMod val="65000"/>
                    <a:lumOff val="35000"/>
                  </a:schemeClr>
                </a:solidFill>
                <a:latin typeface="Avenir Next LT Pro Light"/>
                <a:ea typeface="Batang"/>
              </a:rPr>
              <a:t> return process is currently well-managed and not hurting profitability.</a:t>
            </a:r>
            <a:endParaRPr lang="en-US" sz="1400" b="1" cap="none" dirty="0">
              <a:solidFill>
                <a:schemeClr val="tx1">
                  <a:lumMod val="65000"/>
                  <a:lumOff val="35000"/>
                </a:schemeClr>
              </a:solidFill>
              <a:latin typeface="Avenir Next LT Pro Light"/>
            </a:endParaRPr>
          </a:p>
        </p:txBody>
      </p:sp>
      <p:sp>
        <p:nvSpPr>
          <p:cNvPr id="5" name="Rectangle: Rounded Corners 4">
            <a:extLst>
              <a:ext uri="{FF2B5EF4-FFF2-40B4-BE49-F238E27FC236}">
                <a16:creationId xmlns:a16="http://schemas.microsoft.com/office/drawing/2014/main" id="{EAC75EF8-475D-3D6F-16DF-DD0939A82BC8}"/>
              </a:ext>
            </a:extLst>
          </p:cNvPr>
          <p:cNvSpPr/>
          <p:nvPr/>
        </p:nvSpPr>
        <p:spPr>
          <a:xfrm>
            <a:off x="489242" y="2047823"/>
            <a:ext cx="5503570" cy="2956687"/>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12290B9-E654-4A42-DA65-4690034EAC3A}"/>
              </a:ext>
            </a:extLst>
          </p:cNvPr>
          <p:cNvSpPr/>
          <p:nvPr/>
        </p:nvSpPr>
        <p:spPr>
          <a:xfrm>
            <a:off x="6502456" y="2491852"/>
            <a:ext cx="5193127" cy="1921874"/>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white background with text&#10;&#10;AI-generated content may be incorrect.">
            <a:extLst>
              <a:ext uri="{FF2B5EF4-FFF2-40B4-BE49-F238E27FC236}">
                <a16:creationId xmlns:a16="http://schemas.microsoft.com/office/drawing/2014/main" id="{1ADC5E73-6563-523B-59BE-194031050A8B}"/>
              </a:ext>
            </a:extLst>
          </p:cNvPr>
          <p:cNvPicPr>
            <a:picLocks noChangeAspect="1"/>
          </p:cNvPicPr>
          <p:nvPr/>
        </p:nvPicPr>
        <p:blipFill>
          <a:blip r:embed="rId2"/>
          <a:stretch>
            <a:fillRect/>
          </a:stretch>
        </p:blipFill>
        <p:spPr>
          <a:xfrm>
            <a:off x="816210" y="2634251"/>
            <a:ext cx="4856434" cy="1787054"/>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77C7D14B-2B70-B17A-F0A7-D4E050374EA5}"/>
              </a:ext>
            </a:extLst>
          </p:cNvPr>
          <p:cNvPicPr>
            <a:picLocks noChangeAspect="1"/>
          </p:cNvPicPr>
          <p:nvPr/>
        </p:nvPicPr>
        <p:blipFill>
          <a:blip r:embed="rId3"/>
          <a:stretch>
            <a:fillRect/>
          </a:stretch>
        </p:blipFill>
        <p:spPr>
          <a:xfrm>
            <a:off x="6958484" y="2930819"/>
            <a:ext cx="4295775" cy="1052806"/>
          </a:xfrm>
          <a:prstGeom prst="rect">
            <a:avLst/>
          </a:prstGeom>
        </p:spPr>
      </p:pic>
    </p:spTree>
    <p:extLst>
      <p:ext uri="{BB962C8B-B14F-4D97-AF65-F5344CB8AC3E}">
        <p14:creationId xmlns:p14="http://schemas.microsoft.com/office/powerpoint/2010/main" val="1015347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455DA-9ADC-B902-0B18-D5F5FD2FB0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C9AEEF-7EB2-5B2A-76DA-1250A0C091E8}"/>
              </a:ext>
            </a:extLst>
          </p:cNvPr>
          <p:cNvSpPr>
            <a:spLocks noGrp="1"/>
          </p:cNvSpPr>
          <p:nvPr>
            <p:ph type="title"/>
          </p:nvPr>
        </p:nvSpPr>
        <p:spPr>
          <a:xfrm>
            <a:off x="276805" y="104046"/>
            <a:ext cx="6517450" cy="2746397"/>
          </a:xfrm>
        </p:spPr>
        <p:txBody>
          <a:bodyPr vert="horz" lIns="91440" tIns="45720" rIns="91440" bIns="45720" rtlCol="0" anchor="t" anchorCtr="0">
            <a:normAutofit/>
          </a:bodyPr>
          <a:lstStyle/>
          <a:p>
            <a:r>
              <a:rPr lang="en-US" sz="1600" cap="none" dirty="0">
                <a:solidFill>
                  <a:schemeClr val="tx1">
                    <a:lumMod val="65000"/>
                    <a:lumOff val="35000"/>
                  </a:schemeClr>
                </a:solidFill>
                <a:latin typeface="Avenir Next LT Pro Light"/>
                <a:ea typeface="+mj-lt"/>
                <a:cs typeface="+mj-lt"/>
              </a:rPr>
              <a:t>4) Which cities in each region are most and least profitable?</a:t>
            </a:r>
            <a:br>
              <a:rPr lang="en-US" sz="1600" cap="none" dirty="0">
                <a:solidFill>
                  <a:schemeClr val="tx1">
                    <a:lumMod val="65000"/>
                    <a:lumOff val="35000"/>
                  </a:schemeClr>
                </a:solidFill>
                <a:latin typeface="Avenir Next LT Pro Light"/>
                <a:ea typeface="+mj-lt"/>
                <a:cs typeface="+mj-lt"/>
              </a:rPr>
            </a:br>
            <a:br>
              <a:rPr lang="en-US" sz="1600" cap="none" dirty="0">
                <a:latin typeface="Avenir Next LT Pro Light"/>
                <a:ea typeface="+mj-lt"/>
                <a:cs typeface="+mj-lt"/>
              </a:rPr>
            </a:br>
            <a:r>
              <a:rPr lang="en-US" sz="1200" cap="none" dirty="0">
                <a:solidFill>
                  <a:schemeClr val="tx1">
                    <a:lumMod val="65000"/>
                    <a:lumOff val="35000"/>
                  </a:schemeClr>
                </a:solidFill>
                <a:latin typeface="Avenir Next LT Pro Light"/>
                <a:ea typeface="Batang"/>
              </a:rPr>
              <a:t>This helps us identify which cities are contributing most to the company's profitability – and which ones are underperforming.</a:t>
            </a:r>
            <a:br>
              <a:rPr lang="en-US" sz="1200" cap="none" dirty="0">
                <a:latin typeface="Avenir Next LT Pro Light"/>
                <a:ea typeface="Batang"/>
              </a:rPr>
            </a:br>
            <a:br>
              <a:rPr lang="en-US" sz="1200" cap="none" dirty="0">
                <a:latin typeface="Avenir Next LT Pro Light"/>
                <a:ea typeface="Batang"/>
              </a:rPr>
            </a:br>
            <a:r>
              <a:rPr lang="en-US" sz="1200" cap="none" dirty="0">
                <a:solidFill>
                  <a:schemeClr val="tx1">
                    <a:lumMod val="65000"/>
                    <a:lumOff val="35000"/>
                  </a:schemeClr>
                </a:solidFill>
                <a:latin typeface="Avenir Next LT Pro Light"/>
                <a:ea typeface="Batang"/>
              </a:rPr>
              <a:t>In the</a:t>
            </a:r>
            <a:r>
              <a:rPr lang="en-US" sz="1200" b="1" cap="none" dirty="0">
                <a:solidFill>
                  <a:schemeClr val="tx1">
                    <a:lumMod val="65000"/>
                    <a:lumOff val="35000"/>
                  </a:schemeClr>
                </a:solidFill>
                <a:latin typeface="Avenir Next LT Pro Light"/>
                <a:ea typeface="Batang"/>
              </a:rPr>
              <a:t> central</a:t>
            </a:r>
            <a:r>
              <a:rPr lang="en-US" sz="1200" cap="none" dirty="0">
                <a:solidFill>
                  <a:schemeClr val="tx1">
                    <a:lumMod val="65000"/>
                    <a:lumOff val="35000"/>
                  </a:schemeClr>
                </a:solidFill>
                <a:latin typeface="Avenir Next LT Pro Light"/>
                <a:ea typeface="Batang"/>
              </a:rPr>
              <a:t> region:</a:t>
            </a:r>
            <a:br>
              <a:rPr lang="en-US" sz="1200" cap="none" dirty="0">
                <a:latin typeface="Avenir Next LT Pro Light"/>
                <a:ea typeface="Batang"/>
              </a:rPr>
            </a:br>
            <a:br>
              <a:rPr lang="en-US" sz="1200" cap="none" dirty="0">
                <a:latin typeface="Avenir Next LT Pro Light"/>
                <a:ea typeface="Batang"/>
              </a:rPr>
            </a:br>
            <a:r>
              <a:rPr lang="en-US" sz="1200" cap="none" dirty="0">
                <a:solidFill>
                  <a:schemeClr val="tx1">
                    <a:lumMod val="65000"/>
                    <a:lumOff val="35000"/>
                  </a:schemeClr>
                </a:solidFill>
                <a:latin typeface="Avenir Next LT Pro Light"/>
                <a:ea typeface="Batang"/>
              </a:rPr>
              <a:t>*</a:t>
            </a:r>
            <a:r>
              <a:rPr lang="en-US" sz="1200" b="1" cap="none" dirty="0">
                <a:solidFill>
                  <a:schemeClr val="tx1">
                    <a:lumMod val="65000"/>
                    <a:lumOff val="35000"/>
                  </a:schemeClr>
                </a:solidFill>
                <a:latin typeface="Avenir Next LT Pro Light"/>
                <a:ea typeface="Batang"/>
              </a:rPr>
              <a:t> Houston is the top-performing city, generating the highest total profit.</a:t>
            </a:r>
            <a:br>
              <a:rPr lang="en-US" sz="1200" b="1" cap="none" dirty="0">
                <a:latin typeface="Avenir Next LT Pro Light"/>
                <a:ea typeface="Batang"/>
              </a:rPr>
            </a:br>
            <a:br>
              <a:rPr lang="en-US" sz="1200" b="1" cap="none" dirty="0">
                <a:latin typeface="Avenir Next LT Pro Light"/>
              </a:rPr>
            </a:br>
            <a:r>
              <a:rPr lang="en-US" sz="1200" cap="none" dirty="0">
                <a:solidFill>
                  <a:schemeClr val="tx1">
                    <a:lumMod val="65000"/>
                    <a:lumOff val="35000"/>
                  </a:schemeClr>
                </a:solidFill>
                <a:latin typeface="Avenir Next LT Pro Light"/>
                <a:ea typeface="Batang"/>
              </a:rPr>
              <a:t>* on the other hand, cities like</a:t>
            </a:r>
            <a:r>
              <a:rPr lang="en-US" sz="1200" b="1" cap="none" dirty="0">
                <a:solidFill>
                  <a:schemeClr val="tx1">
                    <a:lumMod val="65000"/>
                    <a:lumOff val="35000"/>
                  </a:schemeClr>
                </a:solidFill>
                <a:latin typeface="Avenir Next LT Pro Light"/>
                <a:ea typeface="Batang"/>
              </a:rPr>
              <a:t> Racine and Marion </a:t>
            </a:r>
            <a:r>
              <a:rPr lang="en-US" sz="1200" cap="none" dirty="0">
                <a:solidFill>
                  <a:schemeClr val="tx1">
                    <a:lumMod val="65000"/>
                    <a:lumOff val="35000"/>
                  </a:schemeClr>
                </a:solidFill>
                <a:latin typeface="Avenir Next LT Pro Light"/>
                <a:ea typeface="Batang"/>
              </a:rPr>
              <a:t>are at the bottom of the list, contributing the</a:t>
            </a:r>
            <a:r>
              <a:rPr lang="en-US" sz="1200" b="1" cap="none" dirty="0">
                <a:solidFill>
                  <a:schemeClr val="tx1">
                    <a:lumMod val="65000"/>
                    <a:lumOff val="35000"/>
                  </a:schemeClr>
                </a:solidFill>
                <a:latin typeface="Avenir Next LT Pro Light"/>
                <a:ea typeface="Batang"/>
              </a:rPr>
              <a:t> least profit in the region.</a:t>
            </a:r>
            <a:br>
              <a:rPr lang="en-US" sz="1200" b="1" cap="none" dirty="0">
                <a:latin typeface="Avenir Next LT Pro Light"/>
                <a:ea typeface="Batang"/>
              </a:rPr>
            </a:br>
            <a:br>
              <a:rPr lang="en-US" sz="1200" cap="none" dirty="0">
                <a:latin typeface="Avenir Next LT Pro Light"/>
                <a:ea typeface="Batang"/>
              </a:rPr>
            </a:br>
            <a:r>
              <a:rPr lang="en-US" sz="1200" cap="none" dirty="0">
                <a:solidFill>
                  <a:schemeClr val="tx1">
                    <a:lumMod val="65000"/>
                    <a:lumOff val="35000"/>
                  </a:schemeClr>
                </a:solidFill>
                <a:latin typeface="Avenir Next LT Pro Light"/>
                <a:ea typeface="Batang"/>
              </a:rPr>
              <a:t>This kind of ranking helps business teams focus efforts –</a:t>
            </a:r>
            <a:r>
              <a:rPr lang="en-US" sz="1200" b="1" cap="none" dirty="0">
                <a:solidFill>
                  <a:schemeClr val="tx1">
                    <a:lumMod val="65000"/>
                    <a:lumOff val="35000"/>
                  </a:schemeClr>
                </a:solidFill>
                <a:latin typeface="Avenir Next LT Pro Light"/>
                <a:ea typeface="Batang"/>
              </a:rPr>
              <a:t> such as boosting marketing or reviewing operations – in cities that are underperforming</a:t>
            </a:r>
            <a:r>
              <a:rPr lang="en-US" sz="1200" cap="none" dirty="0">
                <a:solidFill>
                  <a:schemeClr val="tx1">
                    <a:lumMod val="65000"/>
                    <a:lumOff val="35000"/>
                  </a:schemeClr>
                </a:solidFill>
                <a:latin typeface="Avenir Next LT Pro Light"/>
                <a:ea typeface="Batang"/>
              </a:rPr>
              <a:t> compared to others in their region.</a:t>
            </a:r>
            <a:endParaRPr lang="en-US" sz="1200" cap="none">
              <a:solidFill>
                <a:schemeClr val="tx1">
                  <a:lumMod val="65000"/>
                  <a:lumOff val="35000"/>
                </a:schemeClr>
              </a:solidFill>
              <a:latin typeface="Avenir Next LT Pro Light"/>
            </a:endParaRPr>
          </a:p>
        </p:txBody>
      </p:sp>
      <p:sp>
        <p:nvSpPr>
          <p:cNvPr id="5" name="Rectangle: Rounded Corners 4">
            <a:extLst>
              <a:ext uri="{FF2B5EF4-FFF2-40B4-BE49-F238E27FC236}">
                <a16:creationId xmlns:a16="http://schemas.microsoft.com/office/drawing/2014/main" id="{3CA7E688-DCD4-A3D5-7EB8-552306B43295}"/>
              </a:ext>
            </a:extLst>
          </p:cNvPr>
          <p:cNvSpPr/>
          <p:nvPr/>
        </p:nvSpPr>
        <p:spPr>
          <a:xfrm>
            <a:off x="131760" y="3430712"/>
            <a:ext cx="6510162" cy="2128835"/>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23BD845-8B10-D21C-C5FE-F804406A66D5}"/>
              </a:ext>
            </a:extLst>
          </p:cNvPr>
          <p:cNvSpPr/>
          <p:nvPr/>
        </p:nvSpPr>
        <p:spPr>
          <a:xfrm>
            <a:off x="6888160" y="1118371"/>
            <a:ext cx="4929720" cy="5618982"/>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 up of text&#10;&#10;AI-generated content may be incorrect.">
            <a:extLst>
              <a:ext uri="{FF2B5EF4-FFF2-40B4-BE49-F238E27FC236}">
                <a16:creationId xmlns:a16="http://schemas.microsoft.com/office/drawing/2014/main" id="{7884795D-D33A-E16A-A014-002705376D31}"/>
              </a:ext>
            </a:extLst>
          </p:cNvPr>
          <p:cNvPicPr>
            <a:picLocks noChangeAspect="1"/>
          </p:cNvPicPr>
          <p:nvPr/>
        </p:nvPicPr>
        <p:blipFill>
          <a:blip r:embed="rId2"/>
          <a:stretch>
            <a:fillRect/>
          </a:stretch>
        </p:blipFill>
        <p:spPr>
          <a:xfrm>
            <a:off x="276872" y="3858625"/>
            <a:ext cx="6210181" cy="1266825"/>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1A78FED1-CF01-6C0A-0E4F-6B85BC408936}"/>
              </a:ext>
            </a:extLst>
          </p:cNvPr>
          <p:cNvPicPr>
            <a:picLocks noChangeAspect="1"/>
          </p:cNvPicPr>
          <p:nvPr/>
        </p:nvPicPr>
        <p:blipFill>
          <a:blip r:embed="rId3"/>
          <a:stretch>
            <a:fillRect/>
          </a:stretch>
        </p:blipFill>
        <p:spPr>
          <a:xfrm>
            <a:off x="7337013" y="1398822"/>
            <a:ext cx="3933825" cy="5038725"/>
          </a:xfrm>
          <a:prstGeom prst="rect">
            <a:avLst/>
          </a:prstGeom>
        </p:spPr>
      </p:pic>
    </p:spTree>
    <p:extLst>
      <p:ext uri="{BB962C8B-B14F-4D97-AF65-F5344CB8AC3E}">
        <p14:creationId xmlns:p14="http://schemas.microsoft.com/office/powerpoint/2010/main" val="212301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70257-7043-9322-F002-6468CE4004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B1DED9-F42B-4984-52AF-834AE892F243}"/>
              </a:ext>
            </a:extLst>
          </p:cNvPr>
          <p:cNvSpPr>
            <a:spLocks noGrp="1"/>
          </p:cNvSpPr>
          <p:nvPr>
            <p:ph type="title"/>
          </p:nvPr>
        </p:nvSpPr>
        <p:spPr>
          <a:xfrm>
            <a:off x="483767" y="104046"/>
            <a:ext cx="6028266" cy="2501805"/>
          </a:xfrm>
        </p:spPr>
        <p:txBody>
          <a:bodyPr vert="horz" lIns="91440" tIns="45720" rIns="91440" bIns="45720" rtlCol="0" anchor="t" anchorCtr="0">
            <a:normAutofit fontScale="90000"/>
          </a:bodyPr>
          <a:lstStyle/>
          <a:p>
            <a:r>
              <a:rPr lang="en-US" sz="1800" cap="none" dirty="0">
                <a:solidFill>
                  <a:schemeClr val="tx1">
                    <a:lumMod val="65000"/>
                    <a:lumOff val="35000"/>
                  </a:schemeClr>
                </a:solidFill>
                <a:latin typeface="Avenir Next LT Pro Light"/>
                <a:ea typeface="+mj-lt"/>
                <a:cs typeface="+mj-lt"/>
              </a:rPr>
              <a:t>5) Are we growing profitably?</a:t>
            </a:r>
            <a:br>
              <a:rPr lang="en-US" sz="1600" cap="none" dirty="0">
                <a:solidFill>
                  <a:schemeClr val="tx1">
                    <a:lumMod val="65000"/>
                    <a:lumOff val="35000"/>
                  </a:schemeClr>
                </a:solidFill>
                <a:ea typeface="+mj-lt"/>
                <a:cs typeface="+mj-lt"/>
              </a:rPr>
            </a:br>
            <a:br>
              <a:rPr lang="en-US" sz="1600" cap="none" dirty="0">
                <a:ea typeface="+mj-lt"/>
                <a:cs typeface="+mj-lt"/>
              </a:rPr>
            </a:br>
            <a:r>
              <a:rPr lang="en-US" sz="1300" cap="none" dirty="0">
                <a:solidFill>
                  <a:schemeClr val="tx1">
                    <a:lumMod val="65000"/>
                    <a:lumOff val="35000"/>
                  </a:schemeClr>
                </a:solidFill>
                <a:latin typeface="Avenir Next LT Pro Light"/>
                <a:ea typeface="+mj-lt"/>
                <a:cs typeface="+mj-lt"/>
              </a:rPr>
              <a:t>I analyzed our monthly sales and profit trends. </a:t>
            </a:r>
            <a:br>
              <a:rPr lang="en-US" sz="1300" cap="none" dirty="0">
                <a:latin typeface="Avenir Next LT Pro Light"/>
                <a:ea typeface="+mj-lt"/>
                <a:cs typeface="+mj-lt"/>
              </a:rPr>
            </a:br>
            <a:br>
              <a:rPr lang="en-US" sz="1300" cap="none" dirty="0">
                <a:latin typeface="Avenir Next LT Pro Light"/>
                <a:ea typeface="+mj-lt"/>
                <a:cs typeface="+mj-lt"/>
              </a:rPr>
            </a:br>
            <a:r>
              <a:rPr lang="en-US" sz="1300" cap="none" dirty="0">
                <a:solidFill>
                  <a:schemeClr val="tx1">
                    <a:lumMod val="65000"/>
                    <a:lumOff val="35000"/>
                  </a:schemeClr>
                </a:solidFill>
                <a:latin typeface="Avenir Next LT Pro Light"/>
                <a:ea typeface="+mj-lt"/>
                <a:cs typeface="+mj-lt"/>
              </a:rPr>
              <a:t>* In </a:t>
            </a:r>
            <a:r>
              <a:rPr lang="en-US" sz="1300" b="1" cap="none" dirty="0">
                <a:solidFill>
                  <a:schemeClr val="tx1">
                    <a:lumMod val="65000"/>
                    <a:lumOff val="35000"/>
                  </a:schemeClr>
                </a:solidFill>
                <a:latin typeface="Avenir Next LT Pro Light"/>
                <a:ea typeface="+mj-lt"/>
                <a:cs typeface="+mj-lt"/>
              </a:rPr>
              <a:t>early 2010</a:t>
            </a:r>
            <a:r>
              <a:rPr lang="en-US" sz="1300" cap="none" dirty="0">
                <a:solidFill>
                  <a:schemeClr val="tx1">
                    <a:lumMod val="65000"/>
                    <a:lumOff val="35000"/>
                  </a:schemeClr>
                </a:solidFill>
                <a:latin typeface="Avenir Next LT Pro Light"/>
                <a:ea typeface="+mj-lt"/>
                <a:cs typeface="+mj-lt"/>
              </a:rPr>
              <a:t>, we saw mixed performance. </a:t>
            </a:r>
            <a:r>
              <a:rPr lang="en-US" sz="1300" b="1" cap="none" dirty="0">
                <a:solidFill>
                  <a:schemeClr val="tx1">
                    <a:lumMod val="65000"/>
                    <a:lumOff val="35000"/>
                  </a:schemeClr>
                </a:solidFill>
                <a:latin typeface="Avenir Next LT Pro Light"/>
                <a:ea typeface="+mj-lt"/>
                <a:cs typeface="+mj-lt"/>
              </a:rPr>
              <a:t>Jan had high sales</a:t>
            </a:r>
            <a:r>
              <a:rPr lang="en-US" sz="1300" cap="none" dirty="0">
                <a:solidFill>
                  <a:schemeClr val="tx1">
                    <a:lumMod val="65000"/>
                    <a:lumOff val="35000"/>
                  </a:schemeClr>
                </a:solidFill>
                <a:latin typeface="Avenir Next LT Pro Light"/>
                <a:ea typeface="+mj-lt"/>
                <a:cs typeface="+mj-lt"/>
              </a:rPr>
              <a:t> but resulted in a</a:t>
            </a:r>
            <a:r>
              <a:rPr lang="en-US" sz="1300" b="1" cap="none" dirty="0">
                <a:solidFill>
                  <a:schemeClr val="tx1">
                    <a:lumMod val="65000"/>
                    <a:lumOff val="35000"/>
                  </a:schemeClr>
                </a:solidFill>
                <a:latin typeface="Avenir Next LT Pro Light"/>
                <a:ea typeface="+mj-lt"/>
                <a:cs typeface="+mj-lt"/>
              </a:rPr>
              <a:t> loss of –7,992 in profit.</a:t>
            </a:r>
            <a:br>
              <a:rPr lang="en-US" sz="1300" b="1" cap="none" dirty="0">
                <a:latin typeface="Avenir Next LT Pro Light"/>
                <a:ea typeface="+mj-lt"/>
                <a:cs typeface="+mj-lt"/>
              </a:rPr>
            </a:br>
            <a:br>
              <a:rPr lang="en-US" sz="1300" cap="none" dirty="0">
                <a:latin typeface="Avenir Next LT Pro Light"/>
                <a:ea typeface="+mj-lt"/>
                <a:cs typeface="+mj-lt"/>
              </a:rPr>
            </a:br>
            <a:r>
              <a:rPr lang="en-US" sz="1300" cap="none" dirty="0">
                <a:solidFill>
                  <a:schemeClr val="tx1">
                    <a:lumMod val="65000"/>
                    <a:lumOff val="35000"/>
                  </a:schemeClr>
                </a:solidFill>
                <a:latin typeface="Avenir Next LT Pro Light"/>
                <a:ea typeface="+mj-lt"/>
                <a:cs typeface="+mj-lt"/>
              </a:rPr>
              <a:t>* By</a:t>
            </a:r>
            <a:r>
              <a:rPr lang="en-US" sz="1300" b="1" cap="none" dirty="0">
                <a:solidFill>
                  <a:schemeClr val="tx1">
                    <a:lumMod val="65000"/>
                    <a:lumOff val="35000"/>
                  </a:schemeClr>
                </a:solidFill>
                <a:latin typeface="Avenir Next LT Pro Light"/>
                <a:ea typeface="+mj-lt"/>
                <a:cs typeface="+mj-lt"/>
              </a:rPr>
              <a:t> march 2011,</a:t>
            </a:r>
            <a:r>
              <a:rPr lang="en-US" sz="1300" cap="none" dirty="0">
                <a:solidFill>
                  <a:schemeClr val="tx1">
                    <a:lumMod val="65000"/>
                    <a:lumOff val="35000"/>
                  </a:schemeClr>
                </a:solidFill>
                <a:latin typeface="Avenir Next LT Pro Light"/>
                <a:ea typeface="+mj-lt"/>
                <a:cs typeface="+mj-lt"/>
              </a:rPr>
              <a:t> we had</a:t>
            </a:r>
            <a:r>
              <a:rPr lang="en-US" sz="1300" b="1" cap="none" dirty="0">
                <a:solidFill>
                  <a:schemeClr val="tx1">
                    <a:lumMod val="65000"/>
                    <a:lumOff val="35000"/>
                  </a:schemeClr>
                </a:solidFill>
                <a:latin typeface="Avenir Next LT Pro Light"/>
                <a:ea typeface="+mj-lt"/>
                <a:cs typeface="+mj-lt"/>
              </a:rPr>
              <a:t> both higher sales and a strong profit</a:t>
            </a:r>
            <a:r>
              <a:rPr lang="en-US" sz="1300" cap="none" dirty="0">
                <a:solidFill>
                  <a:schemeClr val="tx1">
                    <a:lumMod val="65000"/>
                    <a:lumOff val="35000"/>
                  </a:schemeClr>
                </a:solidFill>
                <a:latin typeface="Avenir Next LT Pro Light"/>
                <a:ea typeface="+mj-lt"/>
                <a:cs typeface="+mj-lt"/>
              </a:rPr>
              <a:t>, showing clear improvement.</a:t>
            </a:r>
            <a:br>
              <a:rPr lang="en-US" sz="1300" cap="none" dirty="0">
                <a:latin typeface="Avenir Next LT Pro Light"/>
                <a:ea typeface="+mj-lt"/>
                <a:cs typeface="+mj-lt"/>
              </a:rPr>
            </a:br>
            <a:br>
              <a:rPr lang="en-US" sz="1300" cap="none" dirty="0">
                <a:latin typeface="Avenir Next LT Pro Light"/>
                <a:ea typeface="+mj-lt"/>
                <a:cs typeface="+mj-lt"/>
              </a:rPr>
            </a:br>
            <a:r>
              <a:rPr lang="en-US" sz="1300" b="1" cap="none" dirty="0">
                <a:solidFill>
                  <a:schemeClr val="tx1">
                    <a:lumMod val="65000"/>
                    <a:lumOff val="35000"/>
                  </a:schemeClr>
                </a:solidFill>
                <a:latin typeface="Avenir Next LT Pro Light"/>
                <a:ea typeface="+mj-lt"/>
                <a:cs typeface="+mj-lt"/>
              </a:rPr>
              <a:t>Why I analyzed total discount?</a:t>
            </a:r>
            <a:br>
              <a:rPr lang="en-US" sz="1300" cap="none" dirty="0">
                <a:latin typeface="Avenir Next LT Pro Light"/>
                <a:ea typeface="+mj-lt"/>
                <a:cs typeface="+mj-lt"/>
              </a:rPr>
            </a:br>
            <a:r>
              <a:rPr lang="en-US" sz="1300" cap="none" dirty="0">
                <a:solidFill>
                  <a:schemeClr val="tx1">
                    <a:lumMod val="65000"/>
                    <a:lumOff val="35000"/>
                  </a:schemeClr>
                </a:solidFill>
                <a:latin typeface="Avenir Next LT Pro Light"/>
                <a:ea typeface="+mj-lt"/>
                <a:cs typeface="+mj-lt"/>
              </a:rPr>
              <a:t>This was</a:t>
            </a:r>
            <a:r>
              <a:rPr lang="en-US" sz="1300" b="1" cap="none" dirty="0">
                <a:solidFill>
                  <a:schemeClr val="tx1">
                    <a:lumMod val="65000"/>
                    <a:lumOff val="35000"/>
                  </a:schemeClr>
                </a:solidFill>
                <a:latin typeface="Avenir Next LT Pro Light"/>
                <a:ea typeface="+mj-lt"/>
                <a:cs typeface="+mj-lt"/>
              </a:rPr>
              <a:t> important to check if high discounting was hurting our profits</a:t>
            </a:r>
            <a:r>
              <a:rPr lang="en-US" sz="1300" cap="none" dirty="0">
                <a:solidFill>
                  <a:schemeClr val="tx1">
                    <a:lumMod val="65000"/>
                    <a:lumOff val="35000"/>
                  </a:schemeClr>
                </a:solidFill>
                <a:latin typeface="Avenir Next LT Pro Light"/>
                <a:ea typeface="+mj-lt"/>
                <a:cs typeface="+mj-lt"/>
              </a:rPr>
              <a:t>-especially in months where sales were strong but profits were low.</a:t>
            </a:r>
            <a:br>
              <a:rPr lang="en-US" sz="1300" cap="none" dirty="0">
                <a:latin typeface="Avenir Next LT Pro Light"/>
                <a:ea typeface="+mj-lt"/>
                <a:cs typeface="+mj-lt"/>
              </a:rPr>
            </a:br>
            <a:br>
              <a:rPr lang="en-US" sz="1300" cap="none" dirty="0">
                <a:latin typeface="Avenir Next LT Pro Light"/>
                <a:ea typeface="+mj-lt"/>
                <a:cs typeface="+mj-lt"/>
              </a:rPr>
            </a:br>
            <a:r>
              <a:rPr lang="en-US" sz="1300" cap="none" dirty="0">
                <a:solidFill>
                  <a:schemeClr val="tx1">
                    <a:lumMod val="65000"/>
                    <a:lumOff val="35000"/>
                  </a:schemeClr>
                </a:solidFill>
                <a:latin typeface="Avenir Next LT Pro Light"/>
                <a:ea typeface="+mj-lt"/>
                <a:cs typeface="+mj-lt"/>
              </a:rPr>
              <a:t>*</a:t>
            </a:r>
            <a:r>
              <a:rPr lang="en-US" sz="1300" b="1" cap="none" dirty="0">
                <a:solidFill>
                  <a:schemeClr val="tx1">
                    <a:lumMod val="65000"/>
                    <a:lumOff val="35000"/>
                  </a:schemeClr>
                </a:solidFill>
                <a:latin typeface="Avenir Next LT Pro Light"/>
                <a:ea typeface="+mj-lt"/>
                <a:cs typeface="+mj-lt"/>
              </a:rPr>
              <a:t> Discounts might have contributed to early losses, but profitability improved in later months-even as sales continued to grow.</a:t>
            </a:r>
          </a:p>
        </p:txBody>
      </p:sp>
      <p:sp>
        <p:nvSpPr>
          <p:cNvPr id="5" name="Rectangle: Rounded Corners 4">
            <a:extLst>
              <a:ext uri="{FF2B5EF4-FFF2-40B4-BE49-F238E27FC236}">
                <a16:creationId xmlns:a16="http://schemas.microsoft.com/office/drawing/2014/main" id="{8A1CFD49-BE6F-EC49-4826-1C16567455E6}"/>
              </a:ext>
            </a:extLst>
          </p:cNvPr>
          <p:cNvSpPr/>
          <p:nvPr/>
        </p:nvSpPr>
        <p:spPr>
          <a:xfrm>
            <a:off x="6651093" y="222786"/>
            <a:ext cx="5315422" cy="1893651"/>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117A91C-AFFF-FEFE-22B3-AF7EEEE3043C}"/>
              </a:ext>
            </a:extLst>
          </p:cNvPr>
          <p:cNvSpPr/>
          <p:nvPr/>
        </p:nvSpPr>
        <p:spPr>
          <a:xfrm>
            <a:off x="7452604" y="2294297"/>
            <a:ext cx="3734979" cy="4348982"/>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 code&#10;&#10;AI-generated content may be incorrect.">
            <a:extLst>
              <a:ext uri="{FF2B5EF4-FFF2-40B4-BE49-F238E27FC236}">
                <a16:creationId xmlns:a16="http://schemas.microsoft.com/office/drawing/2014/main" id="{BFDBFFE2-D6F4-2749-68E0-80991223A9DD}"/>
              </a:ext>
            </a:extLst>
          </p:cNvPr>
          <p:cNvPicPr>
            <a:picLocks noChangeAspect="1"/>
          </p:cNvPicPr>
          <p:nvPr/>
        </p:nvPicPr>
        <p:blipFill>
          <a:blip r:embed="rId2"/>
          <a:stretch>
            <a:fillRect/>
          </a:stretch>
        </p:blipFill>
        <p:spPr>
          <a:xfrm>
            <a:off x="6941491" y="428273"/>
            <a:ext cx="4762500" cy="1485900"/>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D63E3579-72E0-9A88-BB8F-E98D0BCA7D9D}"/>
              </a:ext>
            </a:extLst>
          </p:cNvPr>
          <p:cNvPicPr>
            <a:picLocks noChangeAspect="1"/>
          </p:cNvPicPr>
          <p:nvPr/>
        </p:nvPicPr>
        <p:blipFill>
          <a:blip r:embed="rId3"/>
          <a:stretch>
            <a:fillRect/>
          </a:stretch>
        </p:blipFill>
        <p:spPr>
          <a:xfrm>
            <a:off x="7893990" y="2520715"/>
            <a:ext cx="2857500" cy="3886200"/>
          </a:xfrm>
          <a:prstGeom prst="rect">
            <a:avLst/>
          </a:prstGeom>
        </p:spPr>
      </p:pic>
      <p:sp>
        <p:nvSpPr>
          <p:cNvPr id="6" name="Rectangle: Rounded Corners 5">
            <a:extLst>
              <a:ext uri="{FF2B5EF4-FFF2-40B4-BE49-F238E27FC236}">
                <a16:creationId xmlns:a16="http://schemas.microsoft.com/office/drawing/2014/main" id="{A5504327-0151-E926-4F82-D67FC370F762}"/>
              </a:ext>
            </a:extLst>
          </p:cNvPr>
          <p:cNvSpPr/>
          <p:nvPr/>
        </p:nvSpPr>
        <p:spPr>
          <a:xfrm>
            <a:off x="479834" y="3035600"/>
            <a:ext cx="5908089" cy="1912465"/>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6EFCFCD-4399-6080-4775-0CB264FCBCAC}"/>
              </a:ext>
            </a:extLst>
          </p:cNvPr>
          <p:cNvSpPr/>
          <p:nvPr/>
        </p:nvSpPr>
        <p:spPr>
          <a:xfrm>
            <a:off x="1862725" y="5218120"/>
            <a:ext cx="3132905" cy="1423280"/>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text&#10;&#10;AI-generated content may be incorrect.">
            <a:extLst>
              <a:ext uri="{FF2B5EF4-FFF2-40B4-BE49-F238E27FC236}">
                <a16:creationId xmlns:a16="http://schemas.microsoft.com/office/drawing/2014/main" id="{F7CFEC87-3254-E76A-CD61-A6C6F490CFF9}"/>
              </a:ext>
            </a:extLst>
          </p:cNvPr>
          <p:cNvPicPr>
            <a:picLocks noChangeAspect="1"/>
          </p:cNvPicPr>
          <p:nvPr/>
        </p:nvPicPr>
        <p:blipFill>
          <a:blip r:embed="rId4"/>
          <a:stretch>
            <a:fillRect/>
          </a:stretch>
        </p:blipFill>
        <p:spPr>
          <a:xfrm>
            <a:off x="676216" y="3355269"/>
            <a:ext cx="5514975" cy="1276350"/>
          </a:xfrm>
          <a:prstGeom prst="rect">
            <a:avLst/>
          </a:prstGeom>
        </p:spPr>
      </p:pic>
      <p:pic>
        <p:nvPicPr>
          <p:cNvPr id="10" name="Picture 9" descr="A screenshot of a number&#10;&#10;AI-generated content may be incorrect.">
            <a:extLst>
              <a:ext uri="{FF2B5EF4-FFF2-40B4-BE49-F238E27FC236}">
                <a16:creationId xmlns:a16="http://schemas.microsoft.com/office/drawing/2014/main" id="{4486A916-9BED-A932-3A8D-779B109541F8}"/>
              </a:ext>
            </a:extLst>
          </p:cNvPr>
          <p:cNvPicPr>
            <a:picLocks noChangeAspect="1"/>
          </p:cNvPicPr>
          <p:nvPr/>
        </p:nvPicPr>
        <p:blipFill>
          <a:blip r:embed="rId5"/>
          <a:stretch>
            <a:fillRect/>
          </a:stretch>
        </p:blipFill>
        <p:spPr>
          <a:xfrm>
            <a:off x="2143066" y="5499277"/>
            <a:ext cx="2581275" cy="911225"/>
          </a:xfrm>
          <a:prstGeom prst="rect">
            <a:avLst/>
          </a:prstGeom>
        </p:spPr>
      </p:pic>
    </p:spTree>
    <p:extLst>
      <p:ext uri="{BB962C8B-B14F-4D97-AF65-F5344CB8AC3E}">
        <p14:creationId xmlns:p14="http://schemas.microsoft.com/office/powerpoint/2010/main" val="4154119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3B525-0304-48E6-A6B8-513068DFDD8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074ACD-5BC0-6FAC-D6B8-FAC2B6135CAC}"/>
              </a:ext>
            </a:extLst>
          </p:cNvPr>
          <p:cNvSpPr>
            <a:spLocks noGrp="1"/>
          </p:cNvSpPr>
          <p:nvPr>
            <p:ph type="title"/>
          </p:nvPr>
        </p:nvSpPr>
        <p:spPr>
          <a:xfrm>
            <a:off x="483767" y="104046"/>
            <a:ext cx="11211747" cy="1523435"/>
          </a:xfrm>
        </p:spPr>
        <p:txBody>
          <a:bodyPr vert="horz" lIns="91440" tIns="45720" rIns="91440" bIns="45720" rtlCol="0" anchor="t" anchorCtr="0">
            <a:normAutofit/>
          </a:bodyPr>
          <a:lstStyle/>
          <a:p>
            <a:r>
              <a:rPr lang="en-US" sz="1600" cap="none" dirty="0">
                <a:solidFill>
                  <a:schemeClr val="tx1">
                    <a:lumMod val="65000"/>
                    <a:lumOff val="35000"/>
                  </a:schemeClr>
                </a:solidFill>
                <a:latin typeface="Avenir Next LT Pro Light"/>
                <a:ea typeface="+mj-lt"/>
                <a:cs typeface="+mj-lt"/>
              </a:rPr>
              <a:t>6) month over month growth in profit.</a:t>
            </a:r>
            <a:br>
              <a:rPr lang="en-US" sz="1600" cap="none" dirty="0">
                <a:solidFill>
                  <a:schemeClr val="tx1">
                    <a:lumMod val="65000"/>
                    <a:lumOff val="35000"/>
                  </a:schemeClr>
                </a:solidFill>
                <a:ea typeface="+mj-lt"/>
                <a:cs typeface="+mj-lt"/>
              </a:rPr>
            </a:br>
            <a:br>
              <a:rPr lang="en-US" sz="1600" cap="none" dirty="0">
                <a:ea typeface="+mj-lt"/>
                <a:cs typeface="+mj-lt"/>
              </a:rPr>
            </a:br>
            <a:r>
              <a:rPr lang="en-US" sz="1300" b="1" cap="none" dirty="0">
                <a:solidFill>
                  <a:schemeClr val="tx1">
                    <a:lumMod val="65000"/>
                    <a:lumOff val="35000"/>
                  </a:schemeClr>
                </a:solidFill>
                <a:latin typeface="Avenir Next LT Pro Light"/>
                <a:ea typeface="Batang"/>
              </a:rPr>
              <a:t>To track our financial progress</a:t>
            </a:r>
            <a:r>
              <a:rPr lang="en-US" sz="1300" cap="none" dirty="0">
                <a:solidFill>
                  <a:schemeClr val="tx1">
                    <a:lumMod val="65000"/>
                    <a:lumOff val="35000"/>
                  </a:schemeClr>
                </a:solidFill>
                <a:latin typeface="Avenir Next LT Pro Light"/>
                <a:ea typeface="Batang"/>
              </a:rPr>
              <a:t>, I calculated the </a:t>
            </a:r>
            <a:r>
              <a:rPr lang="en-US" sz="1300" b="1" cap="none" dirty="0">
                <a:solidFill>
                  <a:schemeClr val="tx1">
                    <a:lumMod val="65000"/>
                    <a:lumOff val="35000"/>
                  </a:schemeClr>
                </a:solidFill>
                <a:latin typeface="Avenir Next LT Pro Light"/>
                <a:ea typeface="Batang"/>
              </a:rPr>
              <a:t>month-over-month profit growth percentage.</a:t>
            </a:r>
            <a:r>
              <a:rPr lang="en-US" sz="1300" cap="none" dirty="0">
                <a:solidFill>
                  <a:schemeClr val="tx1">
                    <a:lumMod val="65000"/>
                    <a:lumOff val="35000"/>
                  </a:schemeClr>
                </a:solidFill>
                <a:latin typeface="Avenir Next LT Pro Light"/>
                <a:ea typeface="Batang"/>
              </a:rPr>
              <a:t> This tells us how much our profit increased or decreased compared to the previous month.</a:t>
            </a:r>
            <a:br>
              <a:rPr lang="en-US" sz="1300" cap="none" dirty="0">
                <a:latin typeface="Avenir Next LT Pro Light"/>
                <a:ea typeface="Batang"/>
              </a:rPr>
            </a:br>
            <a:r>
              <a:rPr lang="en-US" sz="1300" b="1" cap="none" dirty="0">
                <a:solidFill>
                  <a:schemeClr val="tx1">
                    <a:lumMod val="65000"/>
                    <a:lumOff val="35000"/>
                  </a:schemeClr>
                </a:solidFill>
                <a:latin typeface="Avenir Next LT Pro Light"/>
                <a:ea typeface="Batang"/>
              </a:rPr>
              <a:t>Overall, the trend shows fluctuations in profit growth, with some moths seeing sharp gains and others showing decline</a:t>
            </a:r>
            <a:r>
              <a:rPr lang="en-US" sz="1300" cap="none" dirty="0">
                <a:solidFill>
                  <a:schemeClr val="tx1">
                    <a:lumMod val="65000"/>
                    <a:lumOff val="35000"/>
                  </a:schemeClr>
                </a:solidFill>
                <a:latin typeface="Avenir Next LT Pro Light"/>
                <a:ea typeface="Batang"/>
              </a:rPr>
              <a:t>.</a:t>
            </a:r>
            <a:br>
              <a:rPr lang="en-US" sz="1300" cap="none" dirty="0">
                <a:latin typeface="Avenir Next LT Pro Light"/>
                <a:ea typeface="Batang"/>
              </a:rPr>
            </a:br>
            <a:r>
              <a:rPr lang="en-US" sz="1300" cap="none" dirty="0">
                <a:solidFill>
                  <a:schemeClr val="tx1">
                    <a:lumMod val="65000"/>
                    <a:lumOff val="35000"/>
                  </a:schemeClr>
                </a:solidFill>
                <a:latin typeface="Avenir Next LT Pro Light"/>
                <a:ea typeface="Batang"/>
              </a:rPr>
              <a:t>This view helps management understand not just total profits, but the direction and pace of growth, allowing us to respond quickly to both opportunities and risks.</a:t>
            </a:r>
            <a:endParaRPr lang="en-US" sz="1300" dirty="0">
              <a:solidFill>
                <a:schemeClr val="tx1">
                  <a:lumMod val="65000"/>
                  <a:lumOff val="35000"/>
                </a:schemeClr>
              </a:solidFill>
              <a:latin typeface="Batang"/>
            </a:endParaRPr>
          </a:p>
        </p:txBody>
      </p:sp>
      <p:sp>
        <p:nvSpPr>
          <p:cNvPr id="5" name="Rectangle: Rounded Corners 4">
            <a:extLst>
              <a:ext uri="{FF2B5EF4-FFF2-40B4-BE49-F238E27FC236}">
                <a16:creationId xmlns:a16="http://schemas.microsoft.com/office/drawing/2014/main" id="{8D3C18F8-1A9C-5DEC-A1CE-559B884332A3}"/>
              </a:ext>
            </a:extLst>
          </p:cNvPr>
          <p:cNvSpPr/>
          <p:nvPr/>
        </p:nvSpPr>
        <p:spPr>
          <a:xfrm>
            <a:off x="197613" y="1878490"/>
            <a:ext cx="6256161" cy="4452463"/>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33CB4B7-2419-ADC6-65BA-862185FF5FB7}"/>
              </a:ext>
            </a:extLst>
          </p:cNvPr>
          <p:cNvSpPr/>
          <p:nvPr/>
        </p:nvSpPr>
        <p:spPr>
          <a:xfrm>
            <a:off x="6558901" y="1391185"/>
            <a:ext cx="5475348" cy="4941649"/>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omputer screen shot of a program&#10;&#10;AI-generated content may be incorrect.">
            <a:extLst>
              <a:ext uri="{FF2B5EF4-FFF2-40B4-BE49-F238E27FC236}">
                <a16:creationId xmlns:a16="http://schemas.microsoft.com/office/drawing/2014/main" id="{3DA0D78F-AB1C-5EDE-A1CB-BD1E13E53C2A}"/>
              </a:ext>
            </a:extLst>
          </p:cNvPr>
          <p:cNvPicPr>
            <a:picLocks noChangeAspect="1"/>
          </p:cNvPicPr>
          <p:nvPr/>
        </p:nvPicPr>
        <p:blipFill>
          <a:blip r:embed="rId2"/>
          <a:stretch>
            <a:fillRect/>
          </a:stretch>
        </p:blipFill>
        <p:spPr>
          <a:xfrm>
            <a:off x="481013" y="2311635"/>
            <a:ext cx="5670198" cy="3504730"/>
          </a:xfrm>
          <a:prstGeom prst="rect">
            <a:avLst/>
          </a:prstGeom>
        </p:spPr>
      </p:pic>
      <p:pic>
        <p:nvPicPr>
          <p:cNvPr id="4" name="Picture 3" descr="A screenshot of a data&#10;&#10;AI-generated content may be incorrect.">
            <a:extLst>
              <a:ext uri="{FF2B5EF4-FFF2-40B4-BE49-F238E27FC236}">
                <a16:creationId xmlns:a16="http://schemas.microsoft.com/office/drawing/2014/main" id="{88269B07-50AC-B96F-17A1-D608BA71D847}"/>
              </a:ext>
            </a:extLst>
          </p:cNvPr>
          <p:cNvPicPr>
            <a:picLocks noChangeAspect="1"/>
          </p:cNvPicPr>
          <p:nvPr/>
        </p:nvPicPr>
        <p:blipFill>
          <a:blip r:embed="rId3"/>
          <a:stretch>
            <a:fillRect/>
          </a:stretch>
        </p:blipFill>
        <p:spPr>
          <a:xfrm>
            <a:off x="7064904" y="1685101"/>
            <a:ext cx="4459229" cy="4343872"/>
          </a:xfrm>
          <a:prstGeom prst="rect">
            <a:avLst/>
          </a:prstGeom>
        </p:spPr>
      </p:pic>
    </p:spTree>
    <p:extLst>
      <p:ext uri="{BB962C8B-B14F-4D97-AF65-F5344CB8AC3E}">
        <p14:creationId xmlns:p14="http://schemas.microsoft.com/office/powerpoint/2010/main" val="347211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E76031-2ADC-55CC-2841-1FB756B988A4}"/>
              </a:ext>
            </a:extLst>
          </p:cNvPr>
          <p:cNvSpPr>
            <a:spLocks noGrp="1"/>
          </p:cNvSpPr>
          <p:nvPr>
            <p:ph idx="1"/>
          </p:nvPr>
        </p:nvSpPr>
        <p:spPr>
          <a:xfrm>
            <a:off x="725537" y="1160121"/>
            <a:ext cx="10631500" cy="1367460"/>
          </a:xfrm>
        </p:spPr>
        <p:txBody>
          <a:bodyPr vert="horz" lIns="91440" tIns="45720" rIns="91440" bIns="45720" rtlCol="0" anchor="t">
            <a:normAutofit fontScale="77500" lnSpcReduction="20000"/>
          </a:bodyPr>
          <a:lstStyle/>
          <a:p>
            <a:pPr marL="0" indent="0">
              <a:buNone/>
            </a:pPr>
            <a:r>
              <a:rPr lang="en-US" sz="2300" dirty="0">
                <a:ea typeface="+mn-lt"/>
                <a:cs typeface="+mn-lt"/>
              </a:rPr>
              <a:t>7) Is there a strong correlation between discount and profit?</a:t>
            </a:r>
          </a:p>
          <a:p>
            <a:pPr marL="0" indent="0">
              <a:buNone/>
            </a:pPr>
            <a:r>
              <a:rPr lang="en-US" sz="1400" dirty="0"/>
              <a:t>Correlation helps us understand whether two things move together – in this case, when discounts go up or down, do profits go up or down too?</a:t>
            </a:r>
          </a:p>
          <a:p>
            <a:pPr marL="0" indent="0">
              <a:buNone/>
            </a:pPr>
            <a:r>
              <a:rPr lang="en-US" sz="1400" dirty="0"/>
              <a:t>Since the correlation is close to 0, we can say that there is no strong relationship between the amount of discount given and the profit made.</a:t>
            </a:r>
          </a:p>
          <a:p>
            <a:pPr marL="0" indent="0">
              <a:buNone/>
            </a:pPr>
            <a:endParaRPr lang="en-US" sz="1600" dirty="0"/>
          </a:p>
        </p:txBody>
      </p:sp>
      <p:sp>
        <p:nvSpPr>
          <p:cNvPr id="3" name="Title 2">
            <a:extLst>
              <a:ext uri="{FF2B5EF4-FFF2-40B4-BE49-F238E27FC236}">
                <a16:creationId xmlns:a16="http://schemas.microsoft.com/office/drawing/2014/main" id="{27B52B34-E7ED-CF0C-C968-CBC1F5D05896}"/>
              </a:ext>
            </a:extLst>
          </p:cNvPr>
          <p:cNvSpPr>
            <a:spLocks noGrp="1"/>
          </p:cNvSpPr>
          <p:nvPr>
            <p:ph type="title"/>
          </p:nvPr>
        </p:nvSpPr>
        <p:spPr>
          <a:xfrm>
            <a:off x="841248" y="94639"/>
            <a:ext cx="10515600" cy="789658"/>
          </a:xfrm>
        </p:spPr>
        <p:txBody>
          <a:bodyPr>
            <a:normAutofit/>
          </a:bodyPr>
          <a:lstStyle/>
          <a:p>
            <a:pPr algn="ctr"/>
            <a:r>
              <a:rPr lang="en-US" sz="2800" b="1" dirty="0">
                <a:solidFill>
                  <a:schemeClr val="tx1">
                    <a:lumMod val="76000"/>
                    <a:lumOff val="24000"/>
                  </a:schemeClr>
                </a:solidFill>
                <a:ea typeface="Batang"/>
              </a:rPr>
              <a:t>Statistical analysis</a:t>
            </a:r>
            <a:endParaRPr lang="en-US" sz="2800" b="1" dirty="0">
              <a:solidFill>
                <a:schemeClr val="tx1">
                  <a:lumMod val="76000"/>
                  <a:lumOff val="24000"/>
                </a:schemeClr>
              </a:solidFill>
            </a:endParaRPr>
          </a:p>
        </p:txBody>
      </p:sp>
      <p:sp>
        <p:nvSpPr>
          <p:cNvPr id="5" name="Rectangle: Rounded Corners 4">
            <a:extLst>
              <a:ext uri="{FF2B5EF4-FFF2-40B4-BE49-F238E27FC236}">
                <a16:creationId xmlns:a16="http://schemas.microsoft.com/office/drawing/2014/main" id="{8559A247-4644-2ADE-C68C-0C240BCCD393}"/>
              </a:ext>
            </a:extLst>
          </p:cNvPr>
          <p:cNvSpPr/>
          <p:nvPr/>
        </p:nvSpPr>
        <p:spPr>
          <a:xfrm>
            <a:off x="724427" y="3195525"/>
            <a:ext cx="10367200" cy="1395059"/>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012353F-B03D-A1C8-2510-58F1FC6213E3}"/>
              </a:ext>
            </a:extLst>
          </p:cNvPr>
          <p:cNvSpPr/>
          <p:nvPr/>
        </p:nvSpPr>
        <p:spPr>
          <a:xfrm>
            <a:off x="3746087" y="4984814"/>
            <a:ext cx="3904312" cy="1536169"/>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text on a white background&#10;&#10;AI-generated content may be incorrect.">
            <a:extLst>
              <a:ext uri="{FF2B5EF4-FFF2-40B4-BE49-F238E27FC236}">
                <a16:creationId xmlns:a16="http://schemas.microsoft.com/office/drawing/2014/main" id="{A5C15CB8-D1F5-8AB5-B587-AAC61BDFF55B}"/>
              </a:ext>
            </a:extLst>
          </p:cNvPr>
          <p:cNvPicPr>
            <a:picLocks noChangeAspect="1"/>
          </p:cNvPicPr>
          <p:nvPr/>
        </p:nvPicPr>
        <p:blipFill>
          <a:blip r:embed="rId2"/>
          <a:stretch>
            <a:fillRect/>
          </a:stretch>
        </p:blipFill>
        <p:spPr>
          <a:xfrm>
            <a:off x="1135827" y="3508963"/>
            <a:ext cx="9544050" cy="762000"/>
          </a:xfrm>
          <a:prstGeom prst="rect">
            <a:avLst/>
          </a:prstGeom>
        </p:spPr>
      </p:pic>
      <p:pic>
        <p:nvPicPr>
          <p:cNvPr id="6" name="Picture 5">
            <a:extLst>
              <a:ext uri="{FF2B5EF4-FFF2-40B4-BE49-F238E27FC236}">
                <a16:creationId xmlns:a16="http://schemas.microsoft.com/office/drawing/2014/main" id="{D3BA0DB2-8D75-26B5-BE94-DCC52D3E1E97}"/>
              </a:ext>
            </a:extLst>
          </p:cNvPr>
          <p:cNvPicPr>
            <a:picLocks noChangeAspect="1"/>
          </p:cNvPicPr>
          <p:nvPr/>
        </p:nvPicPr>
        <p:blipFill>
          <a:blip r:embed="rId3"/>
          <a:stretch>
            <a:fillRect/>
          </a:stretch>
        </p:blipFill>
        <p:spPr>
          <a:xfrm>
            <a:off x="4235391" y="5396853"/>
            <a:ext cx="2818106" cy="767997"/>
          </a:xfrm>
          <a:prstGeom prst="rect">
            <a:avLst/>
          </a:prstGeom>
        </p:spPr>
      </p:pic>
    </p:spTree>
    <p:extLst>
      <p:ext uri="{BB962C8B-B14F-4D97-AF65-F5344CB8AC3E}">
        <p14:creationId xmlns:p14="http://schemas.microsoft.com/office/powerpoint/2010/main" val="3518322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A7BE9-FFF1-C2A7-502F-379794E3984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716D25-AA94-AC7C-FF4D-9D1BB9E38DC9}"/>
              </a:ext>
            </a:extLst>
          </p:cNvPr>
          <p:cNvSpPr>
            <a:spLocks noGrp="1"/>
          </p:cNvSpPr>
          <p:nvPr>
            <p:ph idx="1"/>
          </p:nvPr>
        </p:nvSpPr>
        <p:spPr>
          <a:xfrm>
            <a:off x="452722" y="191158"/>
            <a:ext cx="10631500" cy="1696720"/>
          </a:xfrm>
        </p:spPr>
        <p:txBody>
          <a:bodyPr vert="horz" lIns="91440" tIns="45720" rIns="91440" bIns="45720" rtlCol="0" anchor="t">
            <a:normAutofit/>
          </a:bodyPr>
          <a:lstStyle/>
          <a:p>
            <a:pPr marL="0" indent="0">
              <a:buNone/>
            </a:pPr>
            <a:r>
              <a:rPr lang="en-US" sz="1600" dirty="0">
                <a:ea typeface="+mn-lt"/>
                <a:cs typeface="+mn-lt"/>
              </a:rPr>
              <a:t>8) Are late shipments correlated with lower profit?</a:t>
            </a:r>
          </a:p>
          <a:p>
            <a:pPr marL="0" indent="0">
              <a:buNone/>
            </a:pPr>
            <a:r>
              <a:rPr lang="en-US" sz="1200" dirty="0"/>
              <a:t>Since 0.015 is very close to zero, it means there is no meaningful relationship between shipping delays and profit.</a:t>
            </a:r>
          </a:p>
        </p:txBody>
      </p:sp>
      <p:sp>
        <p:nvSpPr>
          <p:cNvPr id="5" name="Rectangle: Rounded Corners 4">
            <a:extLst>
              <a:ext uri="{FF2B5EF4-FFF2-40B4-BE49-F238E27FC236}">
                <a16:creationId xmlns:a16="http://schemas.microsoft.com/office/drawing/2014/main" id="{BC1A4DA8-BA83-66DE-5FD2-5D59C2054F4E}"/>
              </a:ext>
            </a:extLst>
          </p:cNvPr>
          <p:cNvSpPr/>
          <p:nvPr/>
        </p:nvSpPr>
        <p:spPr>
          <a:xfrm>
            <a:off x="395168" y="1991378"/>
            <a:ext cx="11402013" cy="1545576"/>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2247EB4-61A7-823E-5B3C-B3E10C351F61}"/>
              </a:ext>
            </a:extLst>
          </p:cNvPr>
          <p:cNvSpPr/>
          <p:nvPr/>
        </p:nvSpPr>
        <p:spPr>
          <a:xfrm>
            <a:off x="3802530" y="4260444"/>
            <a:ext cx="3894905" cy="1536169"/>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text&#10;&#10;AI-generated content may be incorrect.">
            <a:extLst>
              <a:ext uri="{FF2B5EF4-FFF2-40B4-BE49-F238E27FC236}">
                <a16:creationId xmlns:a16="http://schemas.microsoft.com/office/drawing/2014/main" id="{89A47297-1866-665E-8388-AE1DF23714A6}"/>
              </a:ext>
            </a:extLst>
          </p:cNvPr>
          <p:cNvPicPr>
            <a:picLocks noChangeAspect="1"/>
          </p:cNvPicPr>
          <p:nvPr/>
        </p:nvPicPr>
        <p:blipFill>
          <a:blip r:embed="rId2"/>
          <a:stretch>
            <a:fillRect/>
          </a:stretch>
        </p:blipFill>
        <p:spPr>
          <a:xfrm>
            <a:off x="619125" y="2375311"/>
            <a:ext cx="10953750" cy="771525"/>
          </a:xfrm>
          <a:prstGeom prst="rect">
            <a:avLst/>
          </a:prstGeom>
        </p:spPr>
      </p:pic>
      <p:pic>
        <p:nvPicPr>
          <p:cNvPr id="4" name="Picture 3" descr="A close up of numbers&#10;&#10;AI-generated content may be incorrect.">
            <a:extLst>
              <a:ext uri="{FF2B5EF4-FFF2-40B4-BE49-F238E27FC236}">
                <a16:creationId xmlns:a16="http://schemas.microsoft.com/office/drawing/2014/main" id="{7F0DBD9C-5246-B76C-64F7-93DC827643B1}"/>
              </a:ext>
            </a:extLst>
          </p:cNvPr>
          <p:cNvPicPr>
            <a:picLocks noChangeAspect="1"/>
          </p:cNvPicPr>
          <p:nvPr/>
        </p:nvPicPr>
        <p:blipFill>
          <a:blip r:embed="rId3"/>
          <a:stretch>
            <a:fillRect/>
          </a:stretch>
        </p:blipFill>
        <p:spPr>
          <a:xfrm>
            <a:off x="4293658" y="4596871"/>
            <a:ext cx="2936757" cy="834554"/>
          </a:xfrm>
          <a:prstGeom prst="rect">
            <a:avLst/>
          </a:prstGeom>
        </p:spPr>
      </p:pic>
    </p:spTree>
    <p:extLst>
      <p:ext uri="{BB962C8B-B14F-4D97-AF65-F5344CB8AC3E}">
        <p14:creationId xmlns:p14="http://schemas.microsoft.com/office/powerpoint/2010/main" val="1566655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DBB79-1529-6F0A-7BF5-DEC51A2435D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86B346-030C-4925-5B7F-93420CF052AD}"/>
              </a:ext>
            </a:extLst>
          </p:cNvPr>
          <p:cNvSpPr>
            <a:spLocks noGrp="1"/>
          </p:cNvSpPr>
          <p:nvPr>
            <p:ph idx="1"/>
          </p:nvPr>
        </p:nvSpPr>
        <p:spPr>
          <a:xfrm>
            <a:off x="678500" y="304047"/>
            <a:ext cx="10650314" cy="1677905"/>
          </a:xfrm>
        </p:spPr>
        <p:txBody>
          <a:bodyPr vert="horz" lIns="91440" tIns="45720" rIns="91440" bIns="45720" rtlCol="0" anchor="t">
            <a:normAutofit fontScale="92500"/>
          </a:bodyPr>
          <a:lstStyle/>
          <a:p>
            <a:pPr marL="0" indent="0">
              <a:buNone/>
            </a:pPr>
            <a:r>
              <a:rPr lang="en-US" sz="1600" dirty="0">
                <a:ea typeface="+mn-lt"/>
                <a:cs typeface="+mn-lt"/>
              </a:rPr>
              <a:t>9) What is the average profit per discount level bucket?</a:t>
            </a:r>
          </a:p>
          <a:p>
            <a:pPr marL="285750" indent="-285750"/>
            <a:r>
              <a:rPr lang="en-US" sz="1200" b="1" dirty="0">
                <a:ea typeface="+mn-lt"/>
                <a:cs typeface="+mn-lt"/>
              </a:rPr>
              <a:t>Orders with low discounts(0-10%) resulted in highest average profit.</a:t>
            </a:r>
          </a:p>
          <a:p>
            <a:pPr marL="285750" indent="-285750"/>
            <a:r>
              <a:rPr lang="en-US" sz="1200" b="1" dirty="0">
                <a:ea typeface="+mn-lt"/>
                <a:cs typeface="+mn-lt"/>
              </a:rPr>
              <a:t>As the discount increased, the average profit decreased and in the 20-30% range, there was actually a loss on average.</a:t>
            </a:r>
          </a:p>
          <a:p>
            <a:pPr marL="285750" indent="-285750"/>
            <a:r>
              <a:rPr lang="en-US" sz="1200" b="1" dirty="0">
                <a:ea typeface="+mn-lt"/>
                <a:cs typeface="+mn-lt"/>
              </a:rPr>
              <a:t>Most of the sales happened with lower discounts, which are also more profitable.</a:t>
            </a:r>
          </a:p>
          <a:p>
            <a:pPr marL="0" indent="0">
              <a:buNone/>
            </a:pPr>
            <a:r>
              <a:rPr lang="en-US" sz="1200" dirty="0">
                <a:ea typeface="+mn-lt"/>
                <a:cs typeface="+mn-lt"/>
              </a:rPr>
              <a:t>This suggests that offering</a:t>
            </a:r>
            <a:r>
              <a:rPr lang="en-US" sz="1200" b="1" dirty="0">
                <a:ea typeface="+mn-lt"/>
                <a:cs typeface="+mn-lt"/>
              </a:rPr>
              <a:t> higher discounts may hurt profits, </a:t>
            </a:r>
            <a:r>
              <a:rPr lang="en-US" sz="1200" dirty="0">
                <a:ea typeface="+mn-lt"/>
                <a:cs typeface="+mn-lt"/>
              </a:rPr>
              <a:t>and </a:t>
            </a:r>
            <a:r>
              <a:rPr lang="en-US" sz="1200" b="1" dirty="0">
                <a:ea typeface="+mn-lt"/>
                <a:cs typeface="+mn-lt"/>
              </a:rPr>
              <a:t>limiting discounts could be better for the business.</a:t>
            </a:r>
          </a:p>
        </p:txBody>
      </p:sp>
      <p:sp>
        <p:nvSpPr>
          <p:cNvPr id="5" name="Rectangle: Rounded Corners 4">
            <a:extLst>
              <a:ext uri="{FF2B5EF4-FFF2-40B4-BE49-F238E27FC236}">
                <a16:creationId xmlns:a16="http://schemas.microsoft.com/office/drawing/2014/main" id="{AB621D28-508A-5E03-C353-F2687EA9CBE9}"/>
              </a:ext>
            </a:extLst>
          </p:cNvPr>
          <p:cNvSpPr/>
          <p:nvPr/>
        </p:nvSpPr>
        <p:spPr>
          <a:xfrm>
            <a:off x="1072501" y="2311230"/>
            <a:ext cx="4365274" cy="3502317"/>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E18655A-5640-5E40-A943-F1135A3B709F}"/>
              </a:ext>
            </a:extLst>
          </p:cNvPr>
          <p:cNvSpPr/>
          <p:nvPr/>
        </p:nvSpPr>
        <p:spPr>
          <a:xfrm>
            <a:off x="5834531" y="3046888"/>
            <a:ext cx="5729348" cy="1978317"/>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code&#10;&#10;AI-generated content may be incorrect.">
            <a:extLst>
              <a:ext uri="{FF2B5EF4-FFF2-40B4-BE49-F238E27FC236}">
                <a16:creationId xmlns:a16="http://schemas.microsoft.com/office/drawing/2014/main" id="{549179C1-7CD8-0542-639C-FDC3930B59B9}"/>
              </a:ext>
            </a:extLst>
          </p:cNvPr>
          <p:cNvPicPr>
            <a:picLocks noChangeAspect="1"/>
          </p:cNvPicPr>
          <p:nvPr/>
        </p:nvPicPr>
        <p:blipFill>
          <a:blip r:embed="rId2"/>
          <a:stretch>
            <a:fillRect/>
          </a:stretch>
        </p:blipFill>
        <p:spPr>
          <a:xfrm>
            <a:off x="1621425" y="2626489"/>
            <a:ext cx="3267075" cy="2752725"/>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4EA625ED-C8FC-9ECC-523F-1D02DF30B49C}"/>
              </a:ext>
            </a:extLst>
          </p:cNvPr>
          <p:cNvPicPr>
            <a:picLocks noChangeAspect="1"/>
          </p:cNvPicPr>
          <p:nvPr/>
        </p:nvPicPr>
        <p:blipFill>
          <a:blip r:embed="rId3"/>
          <a:stretch>
            <a:fillRect/>
          </a:stretch>
        </p:blipFill>
        <p:spPr>
          <a:xfrm>
            <a:off x="6096647" y="3555177"/>
            <a:ext cx="5229225" cy="895350"/>
          </a:xfrm>
          <a:prstGeom prst="rect">
            <a:avLst/>
          </a:prstGeom>
        </p:spPr>
      </p:pic>
    </p:spTree>
    <p:extLst>
      <p:ext uri="{BB962C8B-B14F-4D97-AF65-F5344CB8AC3E}">
        <p14:creationId xmlns:p14="http://schemas.microsoft.com/office/powerpoint/2010/main" val="420737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B9421-A871-FCE5-6CB0-661DD9A92ED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E718E9-0854-3D67-FB69-577FF0C195D5}"/>
              </a:ext>
            </a:extLst>
          </p:cNvPr>
          <p:cNvSpPr>
            <a:spLocks noGrp="1"/>
          </p:cNvSpPr>
          <p:nvPr>
            <p:ph idx="1"/>
          </p:nvPr>
        </p:nvSpPr>
        <p:spPr>
          <a:xfrm>
            <a:off x="678500" y="3010"/>
            <a:ext cx="10631500" cy="1837830"/>
          </a:xfrm>
        </p:spPr>
        <p:txBody>
          <a:bodyPr vert="horz" lIns="91440" tIns="45720" rIns="91440" bIns="45720" rtlCol="0" anchor="t">
            <a:normAutofit fontScale="92500"/>
          </a:bodyPr>
          <a:lstStyle/>
          <a:p>
            <a:pPr marL="0" indent="0">
              <a:buNone/>
            </a:pPr>
            <a:r>
              <a:rPr lang="en-US" sz="1600" dirty="0">
                <a:ea typeface="+mn-lt"/>
                <a:cs typeface="+mn-lt"/>
              </a:rPr>
              <a:t>10) Cumulative revenue generated</a:t>
            </a:r>
          </a:p>
          <a:p>
            <a:pPr marL="0" indent="0">
              <a:buNone/>
            </a:pPr>
            <a:r>
              <a:rPr lang="en-US" sz="1100" dirty="0">
                <a:ea typeface="+mn-lt"/>
                <a:cs typeface="+mn-lt"/>
              </a:rPr>
              <a:t>This helps track how revenue is growing over time. </a:t>
            </a:r>
            <a:r>
              <a:rPr lang="en-US" sz="1100" err="1">
                <a:ea typeface="+mn-lt"/>
                <a:cs typeface="+mn-lt"/>
              </a:rPr>
              <a:t>Its</a:t>
            </a:r>
            <a:r>
              <a:rPr lang="en-US" sz="1100" dirty="0">
                <a:ea typeface="+mn-lt"/>
                <a:cs typeface="+mn-lt"/>
              </a:rPr>
              <a:t> especially useful to identify periods of fast growth or stagnation and to measure performance over time.</a:t>
            </a:r>
          </a:p>
          <a:p>
            <a:pPr marL="285750" indent="-285750"/>
            <a:r>
              <a:rPr lang="en-US" sz="1100" b="1" dirty="0">
                <a:ea typeface="+mn-lt"/>
                <a:cs typeface="+mn-lt"/>
              </a:rPr>
              <a:t>On Jan 1, 2010, revenue started at $193.88.</a:t>
            </a:r>
          </a:p>
          <a:p>
            <a:pPr marL="285750" indent="-285750"/>
            <a:r>
              <a:rPr lang="en-US" sz="1100" b="1" dirty="0">
                <a:ea typeface="+mn-lt"/>
                <a:cs typeface="+mn-lt"/>
              </a:rPr>
              <a:t>By Jan 4, 2010, total revenue had grown to over $20,100.</a:t>
            </a:r>
          </a:p>
          <a:p>
            <a:pPr marL="285750" indent="-285750"/>
            <a:r>
              <a:rPr lang="en-US" sz="1100" dirty="0">
                <a:ea typeface="+mn-lt"/>
                <a:cs typeface="+mn-lt"/>
              </a:rPr>
              <a:t>This means the</a:t>
            </a:r>
            <a:r>
              <a:rPr lang="en-US" sz="1100" b="1" dirty="0">
                <a:ea typeface="+mn-lt"/>
                <a:cs typeface="+mn-lt"/>
              </a:rPr>
              <a:t> business generated over $20k in sales within just the first few days.</a:t>
            </a:r>
          </a:p>
          <a:p>
            <a:pPr marL="0" indent="0">
              <a:buNone/>
            </a:pPr>
            <a:endParaRPr lang="en-US" dirty="0">
              <a:ea typeface="+mn-lt"/>
              <a:cs typeface="+mn-lt"/>
            </a:endParaRPr>
          </a:p>
        </p:txBody>
      </p:sp>
      <p:sp>
        <p:nvSpPr>
          <p:cNvPr id="5" name="Rectangle: Rounded Corners 4">
            <a:extLst>
              <a:ext uri="{FF2B5EF4-FFF2-40B4-BE49-F238E27FC236}">
                <a16:creationId xmlns:a16="http://schemas.microsoft.com/office/drawing/2014/main" id="{CD17AB69-F420-4568-5935-83263A222F96}"/>
              </a:ext>
            </a:extLst>
          </p:cNvPr>
          <p:cNvSpPr/>
          <p:nvPr/>
        </p:nvSpPr>
        <p:spPr>
          <a:xfrm>
            <a:off x="57" y="1944340"/>
            <a:ext cx="9172458" cy="1188095"/>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9B232AA-8802-ECB3-104A-501E50626034}"/>
              </a:ext>
            </a:extLst>
          </p:cNvPr>
          <p:cNvSpPr/>
          <p:nvPr/>
        </p:nvSpPr>
        <p:spPr>
          <a:xfrm>
            <a:off x="8299271" y="1936814"/>
            <a:ext cx="3894904" cy="4753502"/>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AI-generated content may be incorrect.">
            <a:extLst>
              <a:ext uri="{FF2B5EF4-FFF2-40B4-BE49-F238E27FC236}">
                <a16:creationId xmlns:a16="http://schemas.microsoft.com/office/drawing/2014/main" id="{DA0962DB-53DD-CC38-38F6-4F2B9A884286}"/>
              </a:ext>
            </a:extLst>
          </p:cNvPr>
          <p:cNvPicPr>
            <a:picLocks noChangeAspect="1"/>
          </p:cNvPicPr>
          <p:nvPr/>
        </p:nvPicPr>
        <p:blipFill>
          <a:blip r:embed="rId2"/>
          <a:stretch>
            <a:fillRect/>
          </a:stretch>
        </p:blipFill>
        <p:spPr>
          <a:xfrm>
            <a:off x="250002" y="2168468"/>
            <a:ext cx="8267700" cy="752475"/>
          </a:xfrm>
          <a:prstGeom prst="rect">
            <a:avLst/>
          </a:prstGeom>
        </p:spPr>
      </p:pic>
      <p:pic>
        <p:nvPicPr>
          <p:cNvPr id="10" name="Picture 9" descr="A screenshot of a data&#10;&#10;AI-generated content may be incorrect.">
            <a:extLst>
              <a:ext uri="{FF2B5EF4-FFF2-40B4-BE49-F238E27FC236}">
                <a16:creationId xmlns:a16="http://schemas.microsoft.com/office/drawing/2014/main" id="{A9E725FA-1CD3-25C7-B02B-F96C6EBD26CE}"/>
              </a:ext>
            </a:extLst>
          </p:cNvPr>
          <p:cNvPicPr>
            <a:picLocks noChangeAspect="1"/>
          </p:cNvPicPr>
          <p:nvPr/>
        </p:nvPicPr>
        <p:blipFill>
          <a:blip r:embed="rId3"/>
          <a:stretch>
            <a:fillRect/>
          </a:stretch>
        </p:blipFill>
        <p:spPr>
          <a:xfrm>
            <a:off x="8692091" y="2166585"/>
            <a:ext cx="3105150" cy="4105275"/>
          </a:xfrm>
          <a:prstGeom prst="rect">
            <a:avLst/>
          </a:prstGeom>
        </p:spPr>
      </p:pic>
    </p:spTree>
    <p:extLst>
      <p:ext uri="{BB962C8B-B14F-4D97-AF65-F5344CB8AC3E}">
        <p14:creationId xmlns:p14="http://schemas.microsoft.com/office/powerpoint/2010/main" val="1207153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1A5DF-8F24-44CE-326B-B247866C1E66}"/>
              </a:ext>
            </a:extLst>
          </p:cNvPr>
          <p:cNvSpPr>
            <a:spLocks noGrp="1"/>
          </p:cNvSpPr>
          <p:nvPr>
            <p:ph type="title"/>
          </p:nvPr>
        </p:nvSpPr>
        <p:spPr>
          <a:xfrm>
            <a:off x="612648" y="664108"/>
            <a:ext cx="8467558" cy="1554480"/>
          </a:xfrm>
        </p:spPr>
        <p:txBody>
          <a:bodyPr/>
          <a:lstStyle/>
          <a:p>
            <a:r>
              <a:rPr lang="en-US" b="1" dirty="0">
                <a:ea typeface="Batang"/>
              </a:rPr>
              <a:t>agenda</a:t>
            </a:r>
          </a:p>
        </p:txBody>
      </p:sp>
      <p:sp>
        <p:nvSpPr>
          <p:cNvPr id="3" name="Content Placeholder 2">
            <a:extLst>
              <a:ext uri="{FF2B5EF4-FFF2-40B4-BE49-F238E27FC236}">
                <a16:creationId xmlns:a16="http://schemas.microsoft.com/office/drawing/2014/main" id="{28D4CF7D-92C9-3D0E-E489-4744B219D3BC}"/>
              </a:ext>
            </a:extLst>
          </p:cNvPr>
          <p:cNvSpPr>
            <a:spLocks noGrp="1"/>
          </p:cNvSpPr>
          <p:nvPr>
            <p:ph sz="quarter" idx="13"/>
          </p:nvPr>
        </p:nvSpPr>
        <p:spPr>
          <a:xfrm>
            <a:off x="612648" y="2743200"/>
            <a:ext cx="8467558" cy="3474720"/>
          </a:xfrm>
        </p:spPr>
        <p:txBody>
          <a:bodyPr vert="horz" lIns="91440" tIns="45720" rIns="91440" bIns="45720" rtlCol="0" anchor="t">
            <a:normAutofit fontScale="92500" lnSpcReduction="10000"/>
          </a:bodyPr>
          <a:lstStyle/>
          <a:p>
            <a:r>
              <a:rPr lang="en-US" dirty="0"/>
              <a:t>Introducing yourself</a:t>
            </a:r>
          </a:p>
          <a:p>
            <a:r>
              <a:rPr lang="en-US" dirty="0"/>
              <a:t>Data fields</a:t>
            </a:r>
          </a:p>
          <a:p>
            <a:r>
              <a:rPr lang="en-US" dirty="0"/>
              <a:t>Basic queries</a:t>
            </a:r>
          </a:p>
          <a:p>
            <a:r>
              <a:rPr lang="en-US" dirty="0"/>
              <a:t>Basic exploratory data analysis</a:t>
            </a:r>
          </a:p>
          <a:p>
            <a:r>
              <a:rPr lang="en-US" dirty="0"/>
              <a:t>Business centric questions and queries</a:t>
            </a:r>
          </a:p>
          <a:p>
            <a:r>
              <a:rPr lang="en-US" dirty="0"/>
              <a:t>Statistical analysis</a:t>
            </a:r>
          </a:p>
          <a:p>
            <a:r>
              <a:rPr lang="en-US" dirty="0"/>
              <a:t>Key business insights &amp; recommendations</a:t>
            </a:r>
          </a:p>
          <a:p>
            <a:r>
              <a:rPr lang="en-US" dirty="0"/>
              <a:t>conclusion</a:t>
            </a:r>
          </a:p>
        </p:txBody>
      </p:sp>
    </p:spTree>
    <p:extLst>
      <p:ext uri="{BB962C8B-B14F-4D97-AF65-F5344CB8AC3E}">
        <p14:creationId xmlns:p14="http://schemas.microsoft.com/office/powerpoint/2010/main" val="2313051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97025-0405-1232-35BE-E2DE70D91313}"/>
              </a:ext>
            </a:extLst>
          </p:cNvPr>
          <p:cNvSpPr>
            <a:spLocks noGrp="1"/>
          </p:cNvSpPr>
          <p:nvPr>
            <p:ph type="ctrTitle"/>
          </p:nvPr>
        </p:nvSpPr>
        <p:spPr>
          <a:xfrm>
            <a:off x="492460" y="312928"/>
            <a:ext cx="6238653" cy="844108"/>
          </a:xfrm>
        </p:spPr>
        <p:txBody>
          <a:bodyPr>
            <a:normAutofit fontScale="90000"/>
          </a:bodyPr>
          <a:lstStyle/>
          <a:p>
            <a:r>
              <a:rPr lang="en-US" sz="3200" b="1" dirty="0">
                <a:ea typeface="Batang"/>
              </a:rPr>
              <a:t>Key business insights &amp; Recommendations</a:t>
            </a:r>
            <a:endParaRPr lang="en-US" sz="3200" b="1" dirty="0" err="1"/>
          </a:p>
        </p:txBody>
      </p:sp>
      <p:sp>
        <p:nvSpPr>
          <p:cNvPr id="8" name="TextBox 7">
            <a:extLst>
              <a:ext uri="{FF2B5EF4-FFF2-40B4-BE49-F238E27FC236}">
                <a16:creationId xmlns:a16="http://schemas.microsoft.com/office/drawing/2014/main" id="{F70588EA-7B0C-FAC0-A77A-556D1C041E20}"/>
              </a:ext>
            </a:extLst>
          </p:cNvPr>
          <p:cNvSpPr txBox="1"/>
          <p:nvPr/>
        </p:nvSpPr>
        <p:spPr>
          <a:xfrm>
            <a:off x="495300" y="1511300"/>
            <a:ext cx="7023100" cy="5293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i="1" dirty="0">
                <a:latin typeface="Avenir Next LT Pro Light"/>
              </a:rPr>
              <a:t>The </a:t>
            </a:r>
            <a:r>
              <a:rPr lang="en-US" sz="1600" b="1" i="1" dirty="0">
                <a:latin typeface="Avenir Next LT Pro Light"/>
              </a:rPr>
              <a:t>most frequently sold products are popular and have consistent</a:t>
            </a:r>
            <a:r>
              <a:rPr lang="en-US" sz="1600" i="1" dirty="0">
                <a:latin typeface="Avenir Next LT Pro Light"/>
              </a:rPr>
              <a:t> customer demand. </a:t>
            </a:r>
            <a:r>
              <a:rPr lang="en-US" sz="1600" b="1" i="1" dirty="0">
                <a:latin typeface="Avenir Next LT Pro Light"/>
              </a:rPr>
              <a:t>Ensure these products are always in stock.</a:t>
            </a:r>
          </a:p>
          <a:p>
            <a:pPr marL="285750" indent="-285750">
              <a:buFont typeface="Arial"/>
              <a:buChar char="•"/>
            </a:pPr>
            <a:r>
              <a:rPr lang="en-US" sz="1600" i="1" dirty="0">
                <a:latin typeface="Avenir Next LT Pro Light"/>
              </a:rPr>
              <a:t>Certain categories like </a:t>
            </a:r>
            <a:r>
              <a:rPr lang="en-US" sz="1600" b="1" i="1" dirty="0">
                <a:latin typeface="Avenir Next LT Pro Light"/>
              </a:rPr>
              <a:t>electronics, furniture etc., generate the highest revenue</a:t>
            </a:r>
            <a:r>
              <a:rPr lang="en-US" sz="1600" i="1" dirty="0">
                <a:latin typeface="Avenir Next LT Pro Light"/>
              </a:rPr>
              <a:t>.</a:t>
            </a:r>
            <a:r>
              <a:rPr lang="en-US" sz="1600" b="1" i="1" dirty="0">
                <a:latin typeface="Avenir Next LT Pro Light"/>
              </a:rPr>
              <a:t> Identify underperforming categories</a:t>
            </a:r>
            <a:r>
              <a:rPr lang="en-US" sz="1600" i="1" dirty="0">
                <a:latin typeface="Avenir Next LT Pro Light"/>
              </a:rPr>
              <a:t> for potential </a:t>
            </a:r>
            <a:r>
              <a:rPr lang="en-US" sz="1600" b="1" i="1" dirty="0">
                <a:latin typeface="Avenir Next LT Pro Light"/>
              </a:rPr>
              <a:t>discounting or discontinuation.</a:t>
            </a:r>
          </a:p>
          <a:p>
            <a:pPr marL="285750" indent="-285750">
              <a:buFont typeface="Arial"/>
              <a:buChar char="•"/>
            </a:pPr>
            <a:r>
              <a:rPr lang="en-US" sz="1600" i="1" dirty="0">
                <a:latin typeface="Avenir Next LT Pro Light"/>
              </a:rPr>
              <a:t>A </a:t>
            </a:r>
            <a:r>
              <a:rPr lang="en-US" sz="1600" b="1" i="1" dirty="0">
                <a:latin typeface="Avenir Next LT Pro Light"/>
              </a:rPr>
              <a:t>small segment of customers may be driving a large</a:t>
            </a:r>
            <a:r>
              <a:rPr lang="en-US" sz="1600" i="1" dirty="0">
                <a:latin typeface="Avenir Next LT Pro Light"/>
              </a:rPr>
              <a:t> portion of </a:t>
            </a:r>
            <a:r>
              <a:rPr lang="en-US" sz="1600" b="1" i="1" dirty="0">
                <a:latin typeface="Avenir Next LT Pro Light"/>
              </a:rPr>
              <a:t>revenue</a:t>
            </a:r>
            <a:r>
              <a:rPr lang="en-US" sz="1600" i="1" dirty="0">
                <a:latin typeface="Avenir Next LT Pro Light"/>
              </a:rPr>
              <a:t>. </a:t>
            </a:r>
            <a:r>
              <a:rPr lang="en-US" sz="1600" b="1" i="1" dirty="0">
                <a:latin typeface="Avenir Next LT Pro Light"/>
              </a:rPr>
              <a:t>Create loyalty programs for top customers.</a:t>
            </a:r>
          </a:p>
          <a:p>
            <a:pPr marL="285750" indent="-285750">
              <a:buFont typeface="Arial"/>
              <a:buChar char="•"/>
            </a:pPr>
            <a:r>
              <a:rPr lang="en-US" sz="1600" b="1" i="1" dirty="0">
                <a:latin typeface="Avenir Next LT Pro Light"/>
              </a:rPr>
              <a:t>Not all high-selling items are high-profit items. Promote product with high profit margins.</a:t>
            </a:r>
          </a:p>
          <a:p>
            <a:pPr marL="285750" indent="-285750">
              <a:buFont typeface="Arial"/>
              <a:buChar char="•"/>
            </a:pPr>
            <a:r>
              <a:rPr lang="en-US" sz="1600" i="1" dirty="0">
                <a:latin typeface="Avenir Next LT Pro Light"/>
              </a:rPr>
              <a:t>Most</a:t>
            </a:r>
            <a:r>
              <a:rPr lang="en-US" sz="1600" b="1" i="1" dirty="0">
                <a:latin typeface="Avenir Next LT Pro Light"/>
              </a:rPr>
              <a:t> profit comes from a specific set of product categories and region</a:t>
            </a:r>
            <a:r>
              <a:rPr lang="en-US" sz="1600" i="1" dirty="0">
                <a:latin typeface="Avenir Next LT Pro Light"/>
              </a:rPr>
              <a:t> so</a:t>
            </a:r>
            <a:r>
              <a:rPr lang="en-US" sz="1600" b="1" i="1" dirty="0">
                <a:latin typeface="Avenir Next LT Pro Light"/>
              </a:rPr>
              <a:t> focus sales and marketing </a:t>
            </a:r>
            <a:r>
              <a:rPr lang="en-US" sz="1600" i="1" dirty="0">
                <a:latin typeface="Avenir Next LT Pro Light"/>
              </a:rPr>
              <a:t>on these high-performing product segments to maximize profit.</a:t>
            </a:r>
            <a:endParaRPr lang="en-US"/>
          </a:p>
          <a:p>
            <a:pPr marL="285750" indent="-285750">
              <a:buFont typeface="Arial"/>
              <a:buChar char="•"/>
            </a:pPr>
            <a:r>
              <a:rPr lang="en-US" sz="1600" i="1" dirty="0">
                <a:latin typeface="Avenir Next LT Pro Light"/>
              </a:rPr>
              <a:t>Giving</a:t>
            </a:r>
            <a:r>
              <a:rPr lang="en-US" sz="1600" b="1" i="1" dirty="0">
                <a:latin typeface="Avenir Next LT Pro Light"/>
              </a:rPr>
              <a:t> bigger discounts usually leads to lower profits.</a:t>
            </a:r>
            <a:r>
              <a:rPr lang="en-US" sz="1600" i="1" dirty="0">
                <a:latin typeface="Avenir Next LT Pro Light"/>
              </a:rPr>
              <a:t> Review discount strategies to avoid hurting profitability-</a:t>
            </a:r>
            <a:r>
              <a:rPr lang="en-US" sz="1600" b="1" i="1" dirty="0">
                <a:latin typeface="Avenir Next LT Pro Light"/>
              </a:rPr>
              <a:t>offer them more strategically.</a:t>
            </a:r>
          </a:p>
          <a:p>
            <a:pPr marL="285750" indent="-285750">
              <a:buFont typeface="Arial"/>
              <a:buChar char="•"/>
            </a:pPr>
            <a:r>
              <a:rPr lang="en-US" sz="1600" b="1" i="1" dirty="0">
                <a:latin typeface="Avenir Next LT Pro Light"/>
              </a:rPr>
              <a:t>Frequent delays may be slightly affecting profits</a:t>
            </a:r>
            <a:r>
              <a:rPr lang="en-US" sz="1600" i="1" dirty="0">
                <a:latin typeface="Avenir Next LT Pro Light"/>
              </a:rPr>
              <a:t>. </a:t>
            </a:r>
            <a:r>
              <a:rPr lang="en-US" sz="1600" b="1" i="1" dirty="0">
                <a:latin typeface="Avenir Next LT Pro Light"/>
              </a:rPr>
              <a:t>Improve logistics</a:t>
            </a:r>
            <a:r>
              <a:rPr lang="en-US" sz="1600" i="1" dirty="0">
                <a:latin typeface="Avenir Next LT Pro Light"/>
              </a:rPr>
              <a:t> and </a:t>
            </a:r>
            <a:r>
              <a:rPr lang="en-US" sz="1600" b="1" i="1" dirty="0">
                <a:latin typeface="Avenir Next LT Pro Light"/>
              </a:rPr>
              <a:t>delivery timeline to protect revenue.</a:t>
            </a:r>
          </a:p>
          <a:p>
            <a:pPr marL="285750" indent="-285750">
              <a:buFont typeface="Arial"/>
              <a:buChar char="•"/>
            </a:pPr>
            <a:r>
              <a:rPr lang="en-US" sz="1600" b="1" i="1" dirty="0">
                <a:latin typeface="Avenir Next LT Pro Light"/>
              </a:rPr>
              <a:t>No discount yields highest profit</a:t>
            </a:r>
            <a:r>
              <a:rPr lang="en-US" sz="1600" i="1" dirty="0">
                <a:latin typeface="Avenir Next LT Pro Light"/>
              </a:rPr>
              <a:t>. Limit high-discount campaigns and </a:t>
            </a:r>
            <a:r>
              <a:rPr lang="en-US" sz="1600" b="1" i="1" dirty="0">
                <a:latin typeface="Avenir Next LT Pro Light"/>
              </a:rPr>
              <a:t>promote full-price or low-discount sales.</a:t>
            </a:r>
          </a:p>
          <a:p>
            <a:pPr marL="285750" indent="-285750">
              <a:buFont typeface="Arial"/>
              <a:buChar char="•"/>
            </a:pPr>
            <a:r>
              <a:rPr lang="en-US" sz="1600" b="1" i="1" dirty="0">
                <a:latin typeface="Avenir Next LT Pro Light"/>
              </a:rPr>
              <a:t>Growth is on track </a:t>
            </a:r>
            <a:r>
              <a:rPr lang="en-US" sz="1600" i="1" dirty="0">
                <a:latin typeface="Avenir Next LT Pro Light"/>
              </a:rPr>
              <a:t>– maintain current momentum by </a:t>
            </a:r>
            <a:r>
              <a:rPr lang="en-US" sz="1600" b="1" i="1" dirty="0">
                <a:latin typeface="Avenir Next LT Pro Light"/>
              </a:rPr>
              <a:t>optimizing high-performing areas and fixing minor inefficiencies.</a:t>
            </a:r>
          </a:p>
          <a:p>
            <a:pPr marL="285750" indent="-285750">
              <a:buFont typeface="Arial"/>
              <a:buChar char="•"/>
            </a:pPr>
            <a:endParaRPr lang="en-US" b="1" dirty="0"/>
          </a:p>
        </p:txBody>
      </p:sp>
    </p:spTree>
    <p:extLst>
      <p:ext uri="{BB962C8B-B14F-4D97-AF65-F5344CB8AC3E}">
        <p14:creationId xmlns:p14="http://schemas.microsoft.com/office/powerpoint/2010/main" val="1936199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B759-F1F1-EF8C-B869-3581DEC58878}"/>
              </a:ext>
            </a:extLst>
          </p:cNvPr>
          <p:cNvSpPr>
            <a:spLocks noGrp="1"/>
          </p:cNvSpPr>
          <p:nvPr>
            <p:ph type="title"/>
          </p:nvPr>
        </p:nvSpPr>
        <p:spPr>
          <a:xfrm>
            <a:off x="614676" y="1847088"/>
            <a:ext cx="7342307" cy="1133856"/>
          </a:xfrm>
        </p:spPr>
        <p:txBody>
          <a:bodyPr/>
          <a:lstStyle/>
          <a:p>
            <a:r>
              <a:rPr lang="en-US" b="1" dirty="0">
                <a:ea typeface="Batang"/>
              </a:rPr>
              <a:t>conclusion</a:t>
            </a:r>
          </a:p>
        </p:txBody>
      </p:sp>
      <p:sp>
        <p:nvSpPr>
          <p:cNvPr id="3" name="Content Placeholder 2">
            <a:extLst>
              <a:ext uri="{FF2B5EF4-FFF2-40B4-BE49-F238E27FC236}">
                <a16:creationId xmlns:a16="http://schemas.microsoft.com/office/drawing/2014/main" id="{A9D80851-C5F2-718B-E7F2-4B2752953647}"/>
              </a:ext>
            </a:extLst>
          </p:cNvPr>
          <p:cNvSpPr>
            <a:spLocks noGrp="1"/>
          </p:cNvSpPr>
          <p:nvPr>
            <p:ph sz="quarter" idx="13"/>
          </p:nvPr>
        </p:nvSpPr>
        <p:spPr>
          <a:xfrm>
            <a:off x="612775" y="3594099"/>
            <a:ext cx="10890374" cy="2743200"/>
          </a:xfrm>
        </p:spPr>
        <p:txBody>
          <a:bodyPr vert="horz" lIns="91440" tIns="45720" rIns="91440" bIns="45720" rtlCol="0" anchor="t">
            <a:normAutofit/>
          </a:bodyPr>
          <a:lstStyle/>
          <a:p>
            <a:pPr>
              <a:lnSpc>
                <a:spcPct val="100000"/>
              </a:lnSpc>
            </a:pPr>
            <a:r>
              <a:rPr lang="en-US" sz="1600" i="1" dirty="0"/>
              <a:t>The retail data analysis provides a clear picture of what’s driving the business forward. High-performing products and regions reveal where demand is strongest. By addressing underperforming areas and optimizing inventory and pricing strategies, the business can improve profitability. Our analysis reveals that while revenue is growing steadily, profit margins are sensitive to high discount levels and delayed shipments. Discounts, when not applied strategically, significantly reduce profitability. Leveraging these insights empowers smarter, data-driven decisions for sustainable growth.</a:t>
            </a:r>
          </a:p>
          <a:p>
            <a:endParaRPr lang="en-US" dirty="0"/>
          </a:p>
          <a:p>
            <a:endParaRPr lang="en-US" dirty="0"/>
          </a:p>
        </p:txBody>
      </p:sp>
    </p:spTree>
    <p:extLst>
      <p:ext uri="{BB962C8B-B14F-4D97-AF65-F5344CB8AC3E}">
        <p14:creationId xmlns:p14="http://schemas.microsoft.com/office/powerpoint/2010/main" val="3681424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blue background with white letters&#10;&#10;AI-generated content may be incorrect.">
            <a:extLst>
              <a:ext uri="{FF2B5EF4-FFF2-40B4-BE49-F238E27FC236}">
                <a16:creationId xmlns:a16="http://schemas.microsoft.com/office/drawing/2014/main" id="{2BC1A80A-793E-78A5-0474-17DD160F5A5F}"/>
              </a:ext>
            </a:extLst>
          </p:cNvPr>
          <p:cNvPicPr>
            <a:picLocks noGrp="1" noChangeAspect="1"/>
          </p:cNvPicPr>
          <p:nvPr>
            <p:ph type="pic" sz="quarter" idx="13"/>
          </p:nvPr>
        </p:nvPicPr>
        <p:blipFill>
          <a:blip r:embed="rId2"/>
          <a:srcRect l="1465"/>
          <a:stretch>
            <a:fillRect/>
          </a:stretch>
        </p:blipFill>
        <p:spPr>
          <a:xfrm>
            <a:off x="527207" y="334737"/>
            <a:ext cx="11191879" cy="4248150"/>
          </a:xfrm>
          <a:prstGeom prst="rect">
            <a:avLst/>
          </a:prstGeom>
        </p:spPr>
      </p:pic>
      <p:sp>
        <p:nvSpPr>
          <p:cNvPr id="5" name="Subtitle 4">
            <a:extLst>
              <a:ext uri="{FF2B5EF4-FFF2-40B4-BE49-F238E27FC236}">
                <a16:creationId xmlns:a16="http://schemas.microsoft.com/office/drawing/2014/main" id="{390F3484-9181-3012-D0B1-A0100F976082}"/>
              </a:ext>
            </a:extLst>
          </p:cNvPr>
          <p:cNvSpPr>
            <a:spLocks noGrp="1"/>
          </p:cNvSpPr>
          <p:nvPr>
            <p:ph type="subTitle" idx="1"/>
          </p:nvPr>
        </p:nvSpPr>
        <p:spPr>
          <a:xfrm>
            <a:off x="509166" y="5125962"/>
            <a:ext cx="11678356" cy="1611676"/>
          </a:xfrm>
        </p:spPr>
        <p:txBody>
          <a:bodyPr>
            <a:normAutofit fontScale="77500" lnSpcReduction="20000"/>
          </a:bodyPr>
          <a:lstStyle/>
          <a:p>
            <a:pPr algn="l">
              <a:lnSpc>
                <a:spcPct val="120000"/>
              </a:lnSpc>
            </a:pPr>
            <a:r>
              <a:rPr lang="en-US" sz="1800" dirty="0">
                <a:latin typeface="Aptos Display"/>
              </a:rPr>
              <a:t>GitHub Link:</a:t>
            </a:r>
            <a:r>
              <a:rPr lang="en-US" sz="1800" dirty="0">
                <a:solidFill>
                  <a:srgbClr val="000000"/>
                </a:solidFill>
                <a:latin typeface="Aptos Display"/>
              </a:rPr>
              <a:t> </a:t>
            </a:r>
            <a:r>
              <a:rPr lang="en-US" sz="1800" cap="none" dirty="0">
                <a:latin typeface="Aptos Display"/>
                <a:hlinkClick r:id="rId3"/>
              </a:rPr>
              <a:t>https://github.com/chaitra-vl-11</a:t>
            </a:r>
            <a:br>
              <a:rPr lang="en-US" sz="1800" dirty="0">
                <a:latin typeface="Aptos Display"/>
              </a:rPr>
            </a:br>
            <a:br>
              <a:rPr lang="en-US" sz="1800" dirty="0">
                <a:latin typeface="Aptos Display"/>
              </a:rPr>
            </a:br>
            <a:r>
              <a:rPr lang="en-US" sz="1800" dirty="0">
                <a:latin typeface="Aptos Display"/>
              </a:rPr>
              <a:t>Portfolio Link: </a:t>
            </a:r>
            <a:r>
              <a:rPr lang="en-US" sz="1800" cap="none" dirty="0">
                <a:latin typeface="Aptos Display"/>
                <a:hlinkClick r:id="rId4"/>
              </a:rPr>
              <a:t>https://www.datascienceportfol.io/chaithravlc</a:t>
            </a:r>
            <a:br>
              <a:rPr lang="en-US" sz="1800" dirty="0">
                <a:latin typeface="Aptos Display"/>
              </a:rPr>
            </a:br>
            <a:br>
              <a:rPr lang="en-US" sz="1800" dirty="0">
                <a:latin typeface="Aptos Display"/>
              </a:rPr>
            </a:br>
            <a:r>
              <a:rPr lang="en-US" sz="1800" dirty="0">
                <a:latin typeface="Aptos Display"/>
              </a:rPr>
              <a:t>LinkedIn Link: </a:t>
            </a:r>
            <a:r>
              <a:rPr lang="en-US" sz="1800" cap="none" dirty="0">
                <a:latin typeface="Aptos Display"/>
                <a:hlinkClick r:id="rId5"/>
              </a:rPr>
              <a:t>https://www.linkedin.com/in/chaitra-vl</a:t>
            </a:r>
            <a:br>
              <a:rPr lang="en-US" sz="1800" dirty="0">
                <a:latin typeface="Aptos Display"/>
              </a:rPr>
            </a:br>
            <a:br>
              <a:rPr lang="en-US" sz="1800" dirty="0">
                <a:latin typeface="Aptos Display"/>
              </a:rPr>
            </a:br>
            <a:r>
              <a:rPr lang="en-US" sz="1800" dirty="0">
                <a:latin typeface="Aptos Display"/>
              </a:rPr>
              <a:t>Email Address: </a:t>
            </a:r>
            <a:r>
              <a:rPr lang="en-US" sz="1800" cap="none" dirty="0">
                <a:latin typeface="Aptos Display"/>
                <a:hlinkClick r:id="rId6"/>
              </a:rPr>
              <a:t>chaithravlc@gmail.com</a:t>
            </a:r>
            <a:endParaRPr lang="en-US" cap="none"/>
          </a:p>
        </p:txBody>
      </p:sp>
    </p:spTree>
    <p:extLst>
      <p:ext uri="{BB962C8B-B14F-4D97-AF65-F5344CB8AC3E}">
        <p14:creationId xmlns:p14="http://schemas.microsoft.com/office/powerpoint/2010/main" val="624207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7C3DF4-EDFC-EEE0-FC15-FDFF324B5CBF}"/>
              </a:ext>
            </a:extLst>
          </p:cNvPr>
          <p:cNvSpPr>
            <a:spLocks noGrp="1"/>
          </p:cNvSpPr>
          <p:nvPr>
            <p:ph type="title"/>
          </p:nvPr>
        </p:nvSpPr>
        <p:spPr>
          <a:xfrm>
            <a:off x="612648" y="890731"/>
            <a:ext cx="3474720" cy="727607"/>
          </a:xfrm>
        </p:spPr>
        <p:txBody>
          <a:bodyPr/>
          <a:lstStyle/>
          <a:p>
            <a:r>
              <a:rPr lang="en-US" b="1" dirty="0">
                <a:ea typeface="Batang"/>
              </a:rPr>
              <a:t>introduction</a:t>
            </a:r>
          </a:p>
        </p:txBody>
      </p:sp>
      <p:sp>
        <p:nvSpPr>
          <p:cNvPr id="6" name="Content Placeholder 5">
            <a:extLst>
              <a:ext uri="{FF2B5EF4-FFF2-40B4-BE49-F238E27FC236}">
                <a16:creationId xmlns:a16="http://schemas.microsoft.com/office/drawing/2014/main" id="{AD3DECD0-3B40-B604-1CC6-0BC353372D15}"/>
              </a:ext>
            </a:extLst>
          </p:cNvPr>
          <p:cNvSpPr>
            <a:spLocks noGrp="1"/>
          </p:cNvSpPr>
          <p:nvPr>
            <p:ph sz="quarter" idx="13"/>
          </p:nvPr>
        </p:nvSpPr>
        <p:spPr>
          <a:xfrm>
            <a:off x="612648" y="2809052"/>
            <a:ext cx="3474720" cy="3624449"/>
          </a:xfrm>
        </p:spPr>
        <p:txBody>
          <a:bodyPr vert="horz" lIns="91440" tIns="45720" rIns="91440" bIns="45720" rtlCol="0" anchor="t">
            <a:normAutofit fontScale="92500" lnSpcReduction="20000"/>
          </a:bodyPr>
          <a:lstStyle/>
          <a:p>
            <a:r>
              <a:rPr lang="en-US" dirty="0"/>
              <a:t>Today, I'm excited to present one of my recent projects where I analyzed sales, profit, discount patterns, and return behavior to answer key business-centric questions.</a:t>
            </a:r>
            <a:endParaRPr lang="en-US" b="1" i="1" dirty="0"/>
          </a:p>
          <a:p>
            <a:r>
              <a:rPr lang="en-US" dirty="0"/>
              <a:t>The goal is to highlight areas of improvement and suggest data-driven actions for better profitability and efficiency </a:t>
            </a:r>
          </a:p>
        </p:txBody>
      </p:sp>
      <p:sp>
        <p:nvSpPr>
          <p:cNvPr id="2" name="TextBox 1">
            <a:extLst>
              <a:ext uri="{FF2B5EF4-FFF2-40B4-BE49-F238E27FC236}">
                <a16:creationId xmlns:a16="http://schemas.microsoft.com/office/drawing/2014/main" id="{2C6F1AF1-5758-3056-66E2-8F908825D963}"/>
              </a:ext>
            </a:extLst>
          </p:cNvPr>
          <p:cNvSpPr txBox="1"/>
          <p:nvPr/>
        </p:nvSpPr>
        <p:spPr>
          <a:xfrm>
            <a:off x="614304" y="1711679"/>
            <a:ext cx="3473686" cy="5728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500" b="1" i="1" dirty="0">
                <a:solidFill>
                  <a:srgbClr val="595959"/>
                </a:solidFill>
              </a:rPr>
              <a:t>Turning raw data into actionable business insights.</a:t>
            </a:r>
            <a:endParaRPr lang="en-US" dirty="0"/>
          </a:p>
        </p:txBody>
      </p:sp>
      <p:pic>
        <p:nvPicPr>
          <p:cNvPr id="7" name="Picture Placeholder 6" descr="A diagram of different colored rectangles with numbers&#10;&#10;AI-generated content may be incorrect.">
            <a:extLst>
              <a:ext uri="{FF2B5EF4-FFF2-40B4-BE49-F238E27FC236}">
                <a16:creationId xmlns:a16="http://schemas.microsoft.com/office/drawing/2014/main" id="{E09C7434-8E31-706D-6E7C-FCEF4E82B4B9}"/>
              </a:ext>
            </a:extLst>
          </p:cNvPr>
          <p:cNvPicPr>
            <a:picLocks noGrp="1" noChangeAspect="1"/>
          </p:cNvPicPr>
          <p:nvPr>
            <p:ph type="pic" sz="quarter" idx="14"/>
          </p:nvPr>
        </p:nvPicPr>
        <p:blipFill>
          <a:blip r:embed="rId2"/>
          <a:stretch/>
        </p:blipFill>
        <p:spPr>
          <a:xfrm>
            <a:off x="4896212" y="1091184"/>
            <a:ext cx="6978279" cy="4465617"/>
          </a:xfrm>
          <a:prstGeom prst="rect">
            <a:avLst/>
          </a:prstGeom>
        </p:spPr>
      </p:pic>
    </p:spTree>
    <p:extLst>
      <p:ext uri="{BB962C8B-B14F-4D97-AF65-F5344CB8AC3E}">
        <p14:creationId xmlns:p14="http://schemas.microsoft.com/office/powerpoint/2010/main" val="3943547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097F4-D01E-4B37-9105-C07DF9BD70C1}"/>
              </a:ext>
            </a:extLst>
          </p:cNvPr>
          <p:cNvSpPr>
            <a:spLocks noGrp="1"/>
          </p:cNvSpPr>
          <p:nvPr>
            <p:ph type="ctrTitle"/>
          </p:nvPr>
        </p:nvSpPr>
        <p:spPr>
          <a:xfrm>
            <a:off x="1499616" y="1344168"/>
            <a:ext cx="9198864" cy="3291840"/>
          </a:xfrm>
        </p:spPr>
        <p:txBody>
          <a:bodyPr/>
          <a:lstStyle/>
          <a:p>
            <a:r>
              <a:rPr lang="en-US" dirty="0">
                <a:ea typeface="Batang"/>
              </a:rPr>
              <a:t>“the goal is to turn data into information, and information into insight.”</a:t>
            </a:r>
            <a:endParaRPr lang="en-US" dirty="0"/>
          </a:p>
        </p:txBody>
      </p:sp>
      <p:sp>
        <p:nvSpPr>
          <p:cNvPr id="3" name="Subtitle 2">
            <a:extLst>
              <a:ext uri="{FF2B5EF4-FFF2-40B4-BE49-F238E27FC236}">
                <a16:creationId xmlns:a16="http://schemas.microsoft.com/office/drawing/2014/main" id="{281F6976-E691-0E9F-C411-823F3EF5E0B1}"/>
              </a:ext>
            </a:extLst>
          </p:cNvPr>
          <p:cNvSpPr>
            <a:spLocks noGrp="1"/>
          </p:cNvSpPr>
          <p:nvPr>
            <p:ph type="subTitle" idx="1"/>
          </p:nvPr>
        </p:nvSpPr>
        <p:spPr>
          <a:xfrm>
            <a:off x="1499616" y="5303520"/>
            <a:ext cx="9198864" cy="548640"/>
          </a:xfrm>
        </p:spPr>
        <p:txBody>
          <a:bodyPr/>
          <a:lstStyle/>
          <a:p>
            <a:r>
              <a:rPr lang="en-US" dirty="0"/>
              <a:t>– </a:t>
            </a:r>
            <a:r>
              <a:rPr lang="en-US" b="1" dirty="0"/>
              <a:t>carly fiorina</a:t>
            </a:r>
            <a:r>
              <a:rPr lang="en-US" dirty="0"/>
              <a:t>, former CEO of hewlett-packard</a:t>
            </a:r>
          </a:p>
        </p:txBody>
      </p:sp>
    </p:spTree>
    <p:extLst>
      <p:ext uri="{BB962C8B-B14F-4D97-AF65-F5344CB8AC3E}">
        <p14:creationId xmlns:p14="http://schemas.microsoft.com/office/powerpoint/2010/main" val="2312438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0537-5536-95E9-BC8C-969E90A723A3}"/>
              </a:ext>
            </a:extLst>
          </p:cNvPr>
          <p:cNvSpPr>
            <a:spLocks noGrp="1"/>
          </p:cNvSpPr>
          <p:nvPr>
            <p:ph type="ctrTitle"/>
          </p:nvPr>
        </p:nvSpPr>
        <p:spPr>
          <a:xfrm>
            <a:off x="3474720" y="854239"/>
            <a:ext cx="7876287" cy="1983963"/>
          </a:xfrm>
        </p:spPr>
        <p:txBody>
          <a:bodyPr/>
          <a:lstStyle/>
          <a:p>
            <a:r>
              <a:rPr lang="en-US" b="1" dirty="0">
                <a:ea typeface="Batang"/>
              </a:rPr>
              <a:t>Data fields</a:t>
            </a:r>
            <a:endParaRPr lang="en-US" b="1" dirty="0"/>
          </a:p>
        </p:txBody>
      </p:sp>
      <p:sp>
        <p:nvSpPr>
          <p:cNvPr id="3" name="Subtitle 2">
            <a:extLst>
              <a:ext uri="{FF2B5EF4-FFF2-40B4-BE49-F238E27FC236}">
                <a16:creationId xmlns:a16="http://schemas.microsoft.com/office/drawing/2014/main" id="{87441807-1F7E-8D21-4945-77FFDB2CD1A0}"/>
              </a:ext>
            </a:extLst>
          </p:cNvPr>
          <p:cNvSpPr>
            <a:spLocks noGrp="1"/>
          </p:cNvSpPr>
          <p:nvPr>
            <p:ph type="subTitle" idx="1"/>
          </p:nvPr>
        </p:nvSpPr>
        <p:spPr>
          <a:xfrm>
            <a:off x="3474720" y="3428757"/>
            <a:ext cx="7883466" cy="1989644"/>
          </a:xfrm>
        </p:spPr>
        <p:txBody>
          <a:bodyPr>
            <a:normAutofit fontScale="92500" lnSpcReduction="20000"/>
          </a:bodyPr>
          <a:lstStyle/>
          <a:p>
            <a:r>
              <a:rPr lang="en-US" b="1" dirty="0"/>
              <a:t>ORDERs:</a:t>
            </a:r>
            <a:r>
              <a:rPr lang="en-US" dirty="0"/>
              <a:t> Order Id, sales, discount, profit, product name, product category, product sub-category, customer name, region, state, city.</a:t>
            </a:r>
          </a:p>
          <a:p>
            <a:endParaRPr lang="en-US" dirty="0"/>
          </a:p>
          <a:p>
            <a:r>
              <a:rPr lang="en-US" b="1" dirty="0"/>
              <a:t>Returns:</a:t>
            </a:r>
            <a:r>
              <a:rPr lang="en-US" dirty="0"/>
              <a:t> order id, return status.</a:t>
            </a:r>
          </a:p>
          <a:p>
            <a:r>
              <a:rPr lang="en-US" dirty="0"/>
              <a:t>Orders table contains more than </a:t>
            </a:r>
            <a:r>
              <a:rPr lang="en-US" b="1" dirty="0"/>
              <a:t>9k </a:t>
            </a:r>
            <a:r>
              <a:rPr lang="en-US" dirty="0"/>
              <a:t>rows,</a:t>
            </a:r>
          </a:p>
          <a:p>
            <a:r>
              <a:rPr lang="en-US" dirty="0"/>
              <a:t>Returns table contains more than</a:t>
            </a:r>
            <a:r>
              <a:rPr lang="en-US" b="1" dirty="0"/>
              <a:t> 1k</a:t>
            </a:r>
            <a:r>
              <a:rPr lang="en-US" dirty="0"/>
              <a:t> rows.</a:t>
            </a:r>
          </a:p>
        </p:txBody>
      </p:sp>
    </p:spTree>
    <p:extLst>
      <p:ext uri="{BB962C8B-B14F-4D97-AF65-F5344CB8AC3E}">
        <p14:creationId xmlns:p14="http://schemas.microsoft.com/office/powerpoint/2010/main" val="757058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941306-0C04-E11D-3D1E-44AB3985ED16}"/>
              </a:ext>
            </a:extLst>
          </p:cNvPr>
          <p:cNvSpPr>
            <a:spLocks noGrp="1"/>
          </p:cNvSpPr>
          <p:nvPr>
            <p:ph sz="quarter" idx="13"/>
          </p:nvPr>
        </p:nvSpPr>
        <p:spPr/>
        <p:txBody>
          <a:bodyPr/>
          <a:lstStyle/>
          <a:p>
            <a:pPr marL="356235" indent="-356235"/>
            <a:r>
              <a:rPr lang="en-US" b="1" dirty="0"/>
              <a:t>Retrieving all columns</a:t>
            </a:r>
            <a:endParaRPr lang="en-US" dirty="0"/>
          </a:p>
          <a:p>
            <a:pPr marL="0" indent="0">
              <a:spcBef>
                <a:spcPts val="0"/>
              </a:spcBef>
              <a:spcAft>
                <a:spcPts val="1000"/>
              </a:spcAft>
              <a:buNone/>
            </a:pPr>
            <a:r>
              <a:rPr lang="en-US" dirty="0"/>
              <a:t>Retrieving all columns to understand the full structure and content of the orders and Returns table.</a:t>
            </a:r>
            <a:endParaRPr lang="en-US" sz="1800" dirty="0"/>
          </a:p>
          <a:p>
            <a:pPr marL="0" indent="0">
              <a:buNone/>
            </a:pPr>
            <a:endParaRPr lang="en-US" sz="1800" b="1" dirty="0"/>
          </a:p>
          <a:p>
            <a:pPr marL="285750" indent="-285750"/>
            <a:r>
              <a:rPr lang="en-US" b="1" dirty="0"/>
              <a:t>Total Number of Records</a:t>
            </a:r>
            <a:endParaRPr lang="en-US" sz="1800" b="1" dirty="0"/>
          </a:p>
          <a:p>
            <a:pPr marL="0" indent="0">
              <a:spcBef>
                <a:spcPts val="0"/>
              </a:spcBef>
              <a:spcAft>
                <a:spcPts val="1000"/>
              </a:spcAft>
              <a:buNone/>
            </a:pPr>
            <a:r>
              <a:rPr lang="en-US" dirty="0"/>
              <a:t>There is 9036 records in the dataset.</a:t>
            </a:r>
            <a:endParaRPr lang="en-US" sz="1800" dirty="0"/>
          </a:p>
        </p:txBody>
      </p:sp>
      <p:sp>
        <p:nvSpPr>
          <p:cNvPr id="4" name="Rectangle: Rounded Corners 3">
            <a:extLst>
              <a:ext uri="{FF2B5EF4-FFF2-40B4-BE49-F238E27FC236}">
                <a16:creationId xmlns:a16="http://schemas.microsoft.com/office/drawing/2014/main" id="{355C6FEC-2AAF-832E-60A3-64C2FFB4A761}"/>
              </a:ext>
            </a:extLst>
          </p:cNvPr>
          <p:cNvSpPr/>
          <p:nvPr/>
        </p:nvSpPr>
        <p:spPr>
          <a:xfrm>
            <a:off x="143455" y="170429"/>
            <a:ext cx="4870732" cy="2607850"/>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9C895D-8FD0-9A36-0F71-556A7C8F6A55}"/>
              </a:ext>
            </a:extLst>
          </p:cNvPr>
          <p:cNvSpPr txBox="1"/>
          <p:nvPr/>
        </p:nvSpPr>
        <p:spPr>
          <a:xfrm>
            <a:off x="6857677" y="785922"/>
            <a:ext cx="37948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solidFill>
                  <a:schemeClr val="tx1">
                    <a:lumMod val="65000"/>
                    <a:lumOff val="35000"/>
                  </a:schemeClr>
                </a:solidFill>
              </a:rPr>
              <a:t>Basic Queries</a:t>
            </a:r>
            <a:endParaRPr lang="en-US" sz="3600">
              <a:solidFill>
                <a:schemeClr val="tx1">
                  <a:lumMod val="65000"/>
                  <a:lumOff val="35000"/>
                </a:schemeClr>
              </a:solidFill>
            </a:endParaRPr>
          </a:p>
        </p:txBody>
      </p:sp>
      <p:pic>
        <p:nvPicPr>
          <p:cNvPr id="6" name="Picture 5">
            <a:extLst>
              <a:ext uri="{FF2B5EF4-FFF2-40B4-BE49-F238E27FC236}">
                <a16:creationId xmlns:a16="http://schemas.microsoft.com/office/drawing/2014/main" id="{4238BCA5-477C-F025-1724-0705649F943C}"/>
              </a:ext>
            </a:extLst>
          </p:cNvPr>
          <p:cNvPicPr>
            <a:picLocks noChangeAspect="1"/>
          </p:cNvPicPr>
          <p:nvPr/>
        </p:nvPicPr>
        <p:blipFill>
          <a:blip r:embed="rId2"/>
          <a:stretch>
            <a:fillRect/>
          </a:stretch>
        </p:blipFill>
        <p:spPr>
          <a:xfrm>
            <a:off x="747311" y="314441"/>
            <a:ext cx="3721322" cy="452637"/>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1B2B4679-91B0-6FC0-2457-2CFAB0D1A673}"/>
              </a:ext>
            </a:extLst>
          </p:cNvPr>
          <p:cNvPicPr>
            <a:picLocks noChangeAspect="1"/>
          </p:cNvPicPr>
          <p:nvPr/>
        </p:nvPicPr>
        <p:blipFill>
          <a:blip r:embed="rId3">
            <a:alphaModFix/>
          </a:blip>
          <a:srcRect r="46379"/>
          <a:stretch>
            <a:fillRect/>
          </a:stretch>
        </p:blipFill>
        <p:spPr>
          <a:xfrm>
            <a:off x="323406" y="833259"/>
            <a:ext cx="4579604" cy="1764904"/>
          </a:xfrm>
          <a:prstGeom prst="rect">
            <a:avLst/>
          </a:prstGeom>
        </p:spPr>
      </p:pic>
      <p:sp>
        <p:nvSpPr>
          <p:cNvPr id="8" name="Rectangle: Rounded Corners 7">
            <a:extLst>
              <a:ext uri="{FF2B5EF4-FFF2-40B4-BE49-F238E27FC236}">
                <a16:creationId xmlns:a16="http://schemas.microsoft.com/office/drawing/2014/main" id="{8F88406E-1F8A-1FF3-8498-C39D51AC7F2A}"/>
              </a:ext>
            </a:extLst>
          </p:cNvPr>
          <p:cNvSpPr/>
          <p:nvPr/>
        </p:nvSpPr>
        <p:spPr>
          <a:xfrm>
            <a:off x="143455" y="4852628"/>
            <a:ext cx="4870732" cy="1808221"/>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text&#10;&#10;AI-generated content may be incorrect.">
            <a:extLst>
              <a:ext uri="{FF2B5EF4-FFF2-40B4-BE49-F238E27FC236}">
                <a16:creationId xmlns:a16="http://schemas.microsoft.com/office/drawing/2014/main" id="{89862337-FE9A-F8FC-3CD1-B2FBF254EEEC}"/>
              </a:ext>
            </a:extLst>
          </p:cNvPr>
          <p:cNvPicPr>
            <a:picLocks noChangeAspect="1"/>
          </p:cNvPicPr>
          <p:nvPr/>
        </p:nvPicPr>
        <p:blipFill>
          <a:blip r:embed="rId4"/>
          <a:stretch>
            <a:fillRect/>
          </a:stretch>
        </p:blipFill>
        <p:spPr>
          <a:xfrm>
            <a:off x="548183" y="5006463"/>
            <a:ext cx="3831772" cy="559254"/>
          </a:xfrm>
          <a:prstGeom prst="rect">
            <a:avLst/>
          </a:prstGeom>
        </p:spPr>
      </p:pic>
      <p:pic>
        <p:nvPicPr>
          <p:cNvPr id="10" name="Picture 9" descr="A close up of a number&#10;&#10;AI-generated content may be incorrect.">
            <a:extLst>
              <a:ext uri="{FF2B5EF4-FFF2-40B4-BE49-F238E27FC236}">
                <a16:creationId xmlns:a16="http://schemas.microsoft.com/office/drawing/2014/main" id="{C5C4E635-1DDF-C665-18CD-64BF5601971B}"/>
              </a:ext>
            </a:extLst>
          </p:cNvPr>
          <p:cNvPicPr>
            <a:picLocks noChangeAspect="1"/>
          </p:cNvPicPr>
          <p:nvPr/>
        </p:nvPicPr>
        <p:blipFill>
          <a:blip r:embed="rId5"/>
          <a:stretch>
            <a:fillRect/>
          </a:stretch>
        </p:blipFill>
        <p:spPr>
          <a:xfrm>
            <a:off x="1414346" y="5685400"/>
            <a:ext cx="2099581" cy="943093"/>
          </a:xfrm>
          <a:prstGeom prst="rect">
            <a:avLst/>
          </a:prstGeom>
        </p:spPr>
      </p:pic>
      <p:sp>
        <p:nvSpPr>
          <p:cNvPr id="2" name="Rectangle: Rounded Corners 1">
            <a:extLst>
              <a:ext uri="{FF2B5EF4-FFF2-40B4-BE49-F238E27FC236}">
                <a16:creationId xmlns:a16="http://schemas.microsoft.com/office/drawing/2014/main" id="{36F9173F-2022-F5C8-9D44-D330C709DB90}"/>
              </a:ext>
            </a:extLst>
          </p:cNvPr>
          <p:cNvSpPr/>
          <p:nvPr/>
        </p:nvSpPr>
        <p:spPr>
          <a:xfrm>
            <a:off x="143455" y="2886480"/>
            <a:ext cx="4870732" cy="1808221"/>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74B5F67-71BF-A118-BF2F-1950CFC19E20}"/>
              </a:ext>
            </a:extLst>
          </p:cNvPr>
          <p:cNvPicPr>
            <a:picLocks noChangeAspect="1"/>
          </p:cNvPicPr>
          <p:nvPr/>
        </p:nvPicPr>
        <p:blipFill>
          <a:blip r:embed="rId6"/>
          <a:stretch>
            <a:fillRect/>
          </a:stretch>
        </p:blipFill>
        <p:spPr>
          <a:xfrm>
            <a:off x="324085" y="3074870"/>
            <a:ext cx="2512718" cy="360185"/>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4756D5AA-4E44-8D5F-33BB-6BA66544905F}"/>
              </a:ext>
            </a:extLst>
          </p:cNvPr>
          <p:cNvPicPr>
            <a:picLocks noChangeAspect="1"/>
          </p:cNvPicPr>
          <p:nvPr/>
        </p:nvPicPr>
        <p:blipFill>
          <a:blip r:embed="rId7"/>
          <a:stretch>
            <a:fillRect/>
          </a:stretch>
        </p:blipFill>
        <p:spPr>
          <a:xfrm>
            <a:off x="3046471" y="3077810"/>
            <a:ext cx="1771650" cy="1266825"/>
          </a:xfrm>
          <a:prstGeom prst="rect">
            <a:avLst/>
          </a:prstGeom>
        </p:spPr>
      </p:pic>
    </p:spTree>
    <p:extLst>
      <p:ext uri="{BB962C8B-B14F-4D97-AF65-F5344CB8AC3E}">
        <p14:creationId xmlns:p14="http://schemas.microsoft.com/office/powerpoint/2010/main" val="2198247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CFC9B1-586F-E2A3-093A-889AA8915558}"/>
              </a:ext>
            </a:extLst>
          </p:cNvPr>
          <p:cNvSpPr>
            <a:spLocks noGrp="1"/>
          </p:cNvSpPr>
          <p:nvPr>
            <p:ph type="title"/>
          </p:nvPr>
        </p:nvSpPr>
        <p:spPr>
          <a:xfrm>
            <a:off x="612648" y="242534"/>
            <a:ext cx="11064240" cy="696686"/>
          </a:xfrm>
        </p:spPr>
        <p:txBody>
          <a:bodyPr/>
          <a:lstStyle/>
          <a:p>
            <a:pPr algn="ctr"/>
            <a:r>
              <a:rPr lang="en-US" b="1" dirty="0">
                <a:ea typeface="Batang"/>
              </a:rPr>
              <a:t>Basic Exploratory data analysis</a:t>
            </a:r>
            <a:endParaRPr lang="en-US" b="1" dirty="0"/>
          </a:p>
        </p:txBody>
      </p:sp>
      <p:sp>
        <p:nvSpPr>
          <p:cNvPr id="3" name="Content Placeholder 2">
            <a:extLst>
              <a:ext uri="{FF2B5EF4-FFF2-40B4-BE49-F238E27FC236}">
                <a16:creationId xmlns:a16="http://schemas.microsoft.com/office/drawing/2014/main" id="{84F7D08A-3787-60C0-F9FF-86F1AA53D05B}"/>
              </a:ext>
            </a:extLst>
          </p:cNvPr>
          <p:cNvSpPr>
            <a:spLocks noGrp="1"/>
          </p:cNvSpPr>
          <p:nvPr>
            <p:ph idx="1"/>
          </p:nvPr>
        </p:nvSpPr>
        <p:spPr>
          <a:xfrm>
            <a:off x="438478" y="933995"/>
            <a:ext cx="4315098" cy="520338"/>
          </a:xfrm>
        </p:spPr>
        <p:txBody>
          <a:bodyPr vert="horz" lIns="91440" tIns="45720" rIns="91440" bIns="45720" rtlCol="0" anchor="t">
            <a:normAutofit/>
          </a:bodyPr>
          <a:lstStyle/>
          <a:p>
            <a:pPr marL="0" indent="0">
              <a:buNone/>
            </a:pPr>
            <a:r>
              <a:rPr lang="en-US">
                <a:ea typeface="+mn-lt"/>
                <a:cs typeface="+mn-lt"/>
              </a:rPr>
              <a:t>Overview: Total sales, Profit, Discount</a:t>
            </a:r>
            <a:endParaRPr lang="en-US"/>
          </a:p>
        </p:txBody>
      </p:sp>
      <p:sp>
        <p:nvSpPr>
          <p:cNvPr id="4" name="Rectangle: Rounded Corners 3">
            <a:extLst>
              <a:ext uri="{FF2B5EF4-FFF2-40B4-BE49-F238E27FC236}">
                <a16:creationId xmlns:a16="http://schemas.microsoft.com/office/drawing/2014/main" id="{5938EA46-FC0E-4A48-4779-98D42BFCB74A}"/>
              </a:ext>
            </a:extLst>
          </p:cNvPr>
          <p:cNvSpPr/>
          <p:nvPr/>
        </p:nvSpPr>
        <p:spPr>
          <a:xfrm>
            <a:off x="435085" y="1456554"/>
            <a:ext cx="4466214" cy="1977554"/>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text&#10;&#10;AI-generated content may be incorrect.">
            <a:extLst>
              <a:ext uri="{FF2B5EF4-FFF2-40B4-BE49-F238E27FC236}">
                <a16:creationId xmlns:a16="http://schemas.microsoft.com/office/drawing/2014/main" id="{3E1FA529-16CB-FAC9-04DA-327D78DE1B47}"/>
              </a:ext>
            </a:extLst>
          </p:cNvPr>
          <p:cNvPicPr>
            <a:picLocks noChangeAspect="1"/>
          </p:cNvPicPr>
          <p:nvPr/>
        </p:nvPicPr>
        <p:blipFill>
          <a:blip r:embed="rId2"/>
          <a:stretch>
            <a:fillRect/>
          </a:stretch>
        </p:blipFill>
        <p:spPr>
          <a:xfrm>
            <a:off x="725959" y="1706211"/>
            <a:ext cx="3853861" cy="1488839"/>
          </a:xfrm>
          <a:prstGeom prst="rect">
            <a:avLst/>
          </a:prstGeom>
        </p:spPr>
      </p:pic>
      <p:sp>
        <p:nvSpPr>
          <p:cNvPr id="7" name="Rectangle: Rounded Corners 6">
            <a:extLst>
              <a:ext uri="{FF2B5EF4-FFF2-40B4-BE49-F238E27FC236}">
                <a16:creationId xmlns:a16="http://schemas.microsoft.com/office/drawing/2014/main" id="{1437C5F2-D366-697F-972E-6EDD3D28A0BF}"/>
              </a:ext>
            </a:extLst>
          </p:cNvPr>
          <p:cNvSpPr/>
          <p:nvPr/>
        </p:nvSpPr>
        <p:spPr>
          <a:xfrm>
            <a:off x="6785085" y="1456554"/>
            <a:ext cx="4466214" cy="1977554"/>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15E3F1-C505-1D0D-3859-56FBBEA71923}"/>
              </a:ext>
            </a:extLst>
          </p:cNvPr>
          <p:cNvSpPr txBox="1"/>
          <p:nvPr/>
        </p:nvSpPr>
        <p:spPr>
          <a:xfrm>
            <a:off x="452227" y="3864428"/>
            <a:ext cx="4454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lumMod val="65000"/>
                    <a:lumOff val="35000"/>
                  </a:schemeClr>
                </a:solidFill>
                <a:ea typeface="+mn-lt"/>
                <a:cs typeface="+mn-lt"/>
              </a:rPr>
              <a:t>Total Number of Orders and Customers</a:t>
            </a:r>
            <a:endParaRPr lang="en-US" dirty="0">
              <a:solidFill>
                <a:schemeClr val="tx1">
                  <a:lumMod val="65000"/>
                  <a:lumOff val="35000"/>
                </a:schemeClr>
              </a:solidFill>
            </a:endParaRPr>
          </a:p>
        </p:txBody>
      </p:sp>
      <p:sp>
        <p:nvSpPr>
          <p:cNvPr id="9" name="Rectangle: Rounded Corners 8">
            <a:extLst>
              <a:ext uri="{FF2B5EF4-FFF2-40B4-BE49-F238E27FC236}">
                <a16:creationId xmlns:a16="http://schemas.microsoft.com/office/drawing/2014/main" id="{FE3B7E2E-7D9C-5C50-9185-CA258E0CD508}"/>
              </a:ext>
            </a:extLst>
          </p:cNvPr>
          <p:cNvSpPr/>
          <p:nvPr/>
        </p:nvSpPr>
        <p:spPr>
          <a:xfrm>
            <a:off x="453900" y="4532776"/>
            <a:ext cx="4466214" cy="1977554"/>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7D8163E-4A53-BFBB-9EDD-12D224F68FB9}"/>
              </a:ext>
            </a:extLst>
          </p:cNvPr>
          <p:cNvSpPr/>
          <p:nvPr/>
        </p:nvSpPr>
        <p:spPr>
          <a:xfrm>
            <a:off x="6785085" y="4532776"/>
            <a:ext cx="4466214" cy="1977554"/>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 up of text&#10;&#10;AI-generated content may be incorrect.">
            <a:extLst>
              <a:ext uri="{FF2B5EF4-FFF2-40B4-BE49-F238E27FC236}">
                <a16:creationId xmlns:a16="http://schemas.microsoft.com/office/drawing/2014/main" id="{66BBB40F-0102-684C-8163-68B76A47829C}"/>
              </a:ext>
            </a:extLst>
          </p:cNvPr>
          <p:cNvPicPr>
            <a:picLocks noChangeAspect="1"/>
          </p:cNvPicPr>
          <p:nvPr/>
        </p:nvPicPr>
        <p:blipFill>
          <a:blip r:embed="rId3"/>
          <a:stretch>
            <a:fillRect/>
          </a:stretch>
        </p:blipFill>
        <p:spPr>
          <a:xfrm>
            <a:off x="759472" y="5019029"/>
            <a:ext cx="3862095" cy="1015647"/>
          </a:xfrm>
          <a:prstGeom prst="rect">
            <a:avLst/>
          </a:prstGeom>
        </p:spPr>
      </p:pic>
      <p:pic>
        <p:nvPicPr>
          <p:cNvPr id="12" name="Picture 11" descr="A close up of numbers&#10;&#10;AI-generated content may be incorrect.">
            <a:extLst>
              <a:ext uri="{FF2B5EF4-FFF2-40B4-BE49-F238E27FC236}">
                <a16:creationId xmlns:a16="http://schemas.microsoft.com/office/drawing/2014/main" id="{0D25CA3E-78EA-826F-07DD-A615E504CD68}"/>
              </a:ext>
            </a:extLst>
          </p:cNvPr>
          <p:cNvPicPr>
            <a:picLocks noChangeAspect="1"/>
          </p:cNvPicPr>
          <p:nvPr/>
        </p:nvPicPr>
        <p:blipFill>
          <a:blip r:embed="rId4"/>
          <a:stretch>
            <a:fillRect/>
          </a:stretch>
        </p:blipFill>
        <p:spPr>
          <a:xfrm>
            <a:off x="7195727" y="2043054"/>
            <a:ext cx="3651954" cy="815151"/>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B60AD21A-DCA6-AB77-48C9-BCF5067D932E}"/>
              </a:ext>
            </a:extLst>
          </p:cNvPr>
          <p:cNvPicPr>
            <a:picLocks noChangeAspect="1"/>
          </p:cNvPicPr>
          <p:nvPr/>
        </p:nvPicPr>
        <p:blipFill>
          <a:blip r:embed="rId5"/>
          <a:stretch>
            <a:fillRect/>
          </a:stretch>
        </p:blipFill>
        <p:spPr>
          <a:xfrm>
            <a:off x="7359886" y="5156788"/>
            <a:ext cx="3323636" cy="721312"/>
          </a:xfrm>
          <a:prstGeom prst="rect">
            <a:avLst/>
          </a:prstGeom>
        </p:spPr>
      </p:pic>
    </p:spTree>
    <p:extLst>
      <p:ext uri="{BB962C8B-B14F-4D97-AF65-F5344CB8AC3E}">
        <p14:creationId xmlns:p14="http://schemas.microsoft.com/office/powerpoint/2010/main" val="3996137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90B6-A94A-03AD-8665-1163310A49B2}"/>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887C46A7-008A-6F4A-CF8D-D9A7BFC75EEC}"/>
              </a:ext>
            </a:extLst>
          </p:cNvPr>
          <p:cNvSpPr>
            <a:spLocks noGrp="1"/>
          </p:cNvSpPr>
          <p:nvPr>
            <p:ph type="title"/>
          </p:nvPr>
        </p:nvSpPr>
        <p:spPr>
          <a:xfrm>
            <a:off x="398511" y="283285"/>
            <a:ext cx="3725701" cy="376400"/>
          </a:xfrm>
        </p:spPr>
        <p:txBody>
          <a:bodyPr>
            <a:normAutofit/>
          </a:bodyPr>
          <a:lstStyle/>
          <a:p>
            <a:r>
              <a:rPr lang="en-US" sz="1800" cap="none" dirty="0">
                <a:solidFill>
                  <a:schemeClr val="tx1">
                    <a:lumMod val="65000"/>
                    <a:lumOff val="35000"/>
                  </a:schemeClr>
                </a:solidFill>
                <a:latin typeface="Avenir Next LT Pro Light"/>
                <a:ea typeface="+mj-lt"/>
                <a:cs typeface="+mj-lt"/>
              </a:rPr>
              <a:t>Top 10 products category by sales</a:t>
            </a:r>
            <a:endParaRPr lang="en-US" sz="1800" cap="none" dirty="0">
              <a:solidFill>
                <a:schemeClr val="tx1">
                  <a:lumMod val="65000"/>
                  <a:lumOff val="35000"/>
                </a:schemeClr>
              </a:solidFill>
              <a:latin typeface="Avenir Next LT Pro Light"/>
            </a:endParaRPr>
          </a:p>
        </p:txBody>
      </p:sp>
      <p:sp>
        <p:nvSpPr>
          <p:cNvPr id="16" name="Content Placeholder 15">
            <a:extLst>
              <a:ext uri="{FF2B5EF4-FFF2-40B4-BE49-F238E27FC236}">
                <a16:creationId xmlns:a16="http://schemas.microsoft.com/office/drawing/2014/main" id="{3AFFFF48-D431-52EB-64C5-4BD85D7A5281}"/>
              </a:ext>
            </a:extLst>
          </p:cNvPr>
          <p:cNvSpPr>
            <a:spLocks noGrp="1"/>
          </p:cNvSpPr>
          <p:nvPr>
            <p:ph idx="1"/>
          </p:nvPr>
        </p:nvSpPr>
        <p:spPr>
          <a:xfrm>
            <a:off x="4792716" y="184811"/>
            <a:ext cx="3075953" cy="467773"/>
          </a:xfrm>
        </p:spPr>
        <p:txBody>
          <a:bodyPr vert="horz" lIns="91440" tIns="45720" rIns="91440" bIns="45720" rtlCol="0" anchor="t">
            <a:normAutofit/>
          </a:bodyPr>
          <a:lstStyle/>
          <a:p>
            <a:pPr marL="0" indent="0">
              <a:buNone/>
            </a:pPr>
            <a:r>
              <a:rPr lang="en-US" dirty="0">
                <a:ea typeface="+mn-lt"/>
                <a:cs typeface="+mn-lt"/>
              </a:rPr>
              <a:t>Discount Distribution </a:t>
            </a:r>
            <a:endParaRPr lang="en-US" dirty="0"/>
          </a:p>
        </p:txBody>
      </p:sp>
      <p:sp>
        <p:nvSpPr>
          <p:cNvPr id="3" name="Rectangle: Rounded Corners 2">
            <a:extLst>
              <a:ext uri="{FF2B5EF4-FFF2-40B4-BE49-F238E27FC236}">
                <a16:creationId xmlns:a16="http://schemas.microsoft.com/office/drawing/2014/main" id="{39362666-5EDC-F7A6-463D-C320E81929BD}"/>
              </a:ext>
            </a:extLst>
          </p:cNvPr>
          <p:cNvSpPr/>
          <p:nvPr/>
        </p:nvSpPr>
        <p:spPr>
          <a:xfrm>
            <a:off x="239437" y="859311"/>
            <a:ext cx="3724810" cy="2029040"/>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D10E760A-FD06-0C87-F3B4-BF605118D5DD}"/>
              </a:ext>
            </a:extLst>
          </p:cNvPr>
          <p:cNvSpPr/>
          <p:nvPr/>
        </p:nvSpPr>
        <p:spPr>
          <a:xfrm>
            <a:off x="239437" y="3423339"/>
            <a:ext cx="3704213" cy="3027877"/>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A647D17-BD03-04F9-0E1B-F2D601928FEB}"/>
              </a:ext>
            </a:extLst>
          </p:cNvPr>
          <p:cNvSpPr/>
          <p:nvPr/>
        </p:nvSpPr>
        <p:spPr>
          <a:xfrm>
            <a:off x="4286274" y="869608"/>
            <a:ext cx="3724809" cy="2029040"/>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E72D0F4-1BF4-B018-EC5B-FA1A3B14A872}"/>
              </a:ext>
            </a:extLst>
          </p:cNvPr>
          <p:cNvSpPr/>
          <p:nvPr/>
        </p:nvSpPr>
        <p:spPr>
          <a:xfrm>
            <a:off x="4286274" y="3423339"/>
            <a:ext cx="3580647" cy="3027877"/>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white background with red and blue text&#10;&#10;AI-generated content may be incorrect.">
            <a:extLst>
              <a:ext uri="{FF2B5EF4-FFF2-40B4-BE49-F238E27FC236}">
                <a16:creationId xmlns:a16="http://schemas.microsoft.com/office/drawing/2014/main" id="{9B7B2C05-BF23-D517-6476-55BC100131A6}"/>
              </a:ext>
            </a:extLst>
          </p:cNvPr>
          <p:cNvPicPr>
            <a:picLocks noChangeAspect="1"/>
          </p:cNvPicPr>
          <p:nvPr/>
        </p:nvPicPr>
        <p:blipFill>
          <a:blip r:embed="rId2"/>
          <a:stretch>
            <a:fillRect/>
          </a:stretch>
        </p:blipFill>
        <p:spPr>
          <a:xfrm>
            <a:off x="446001" y="1147248"/>
            <a:ext cx="3350483" cy="1505206"/>
          </a:xfrm>
          <a:prstGeom prst="rect">
            <a:avLst/>
          </a:prstGeom>
        </p:spPr>
      </p:pic>
      <p:pic>
        <p:nvPicPr>
          <p:cNvPr id="21" name="Picture 20" descr="A screenshot of a computer code&#10;&#10;AI-generated content may be incorrect.">
            <a:extLst>
              <a:ext uri="{FF2B5EF4-FFF2-40B4-BE49-F238E27FC236}">
                <a16:creationId xmlns:a16="http://schemas.microsoft.com/office/drawing/2014/main" id="{75D17AD7-7DEF-6011-0516-E58D4E6B3F76}"/>
              </a:ext>
            </a:extLst>
          </p:cNvPr>
          <p:cNvPicPr>
            <a:picLocks noChangeAspect="1"/>
          </p:cNvPicPr>
          <p:nvPr/>
        </p:nvPicPr>
        <p:blipFill>
          <a:blip r:embed="rId3"/>
          <a:stretch>
            <a:fillRect/>
          </a:stretch>
        </p:blipFill>
        <p:spPr>
          <a:xfrm>
            <a:off x="4425134" y="1182903"/>
            <a:ext cx="3455001" cy="1382411"/>
          </a:xfrm>
          <a:prstGeom prst="rect">
            <a:avLst/>
          </a:prstGeom>
        </p:spPr>
      </p:pic>
      <p:pic>
        <p:nvPicPr>
          <p:cNvPr id="22" name="Picture 21" descr="A screenshot of a table&#10;&#10;AI-generated content may be incorrect.">
            <a:extLst>
              <a:ext uri="{FF2B5EF4-FFF2-40B4-BE49-F238E27FC236}">
                <a16:creationId xmlns:a16="http://schemas.microsoft.com/office/drawing/2014/main" id="{039C22DB-2EE0-EE42-E626-50D4A0C18143}"/>
              </a:ext>
            </a:extLst>
          </p:cNvPr>
          <p:cNvPicPr>
            <a:picLocks noChangeAspect="1"/>
          </p:cNvPicPr>
          <p:nvPr/>
        </p:nvPicPr>
        <p:blipFill>
          <a:blip r:embed="rId4"/>
          <a:stretch>
            <a:fillRect/>
          </a:stretch>
        </p:blipFill>
        <p:spPr>
          <a:xfrm>
            <a:off x="590165" y="3902546"/>
            <a:ext cx="3000375" cy="2059718"/>
          </a:xfrm>
          <a:prstGeom prst="rect">
            <a:avLst/>
          </a:prstGeom>
        </p:spPr>
      </p:pic>
      <p:pic>
        <p:nvPicPr>
          <p:cNvPr id="23" name="Picture 22" descr="A screenshot of a spreadsheet&#10;&#10;AI-generated content may be incorrect.">
            <a:extLst>
              <a:ext uri="{FF2B5EF4-FFF2-40B4-BE49-F238E27FC236}">
                <a16:creationId xmlns:a16="http://schemas.microsoft.com/office/drawing/2014/main" id="{C3FC8E55-278F-B987-4183-4A7D4E466AC3}"/>
              </a:ext>
            </a:extLst>
          </p:cNvPr>
          <p:cNvPicPr>
            <a:picLocks noChangeAspect="1"/>
          </p:cNvPicPr>
          <p:nvPr/>
        </p:nvPicPr>
        <p:blipFill>
          <a:blip r:embed="rId5"/>
          <a:stretch>
            <a:fillRect/>
          </a:stretch>
        </p:blipFill>
        <p:spPr>
          <a:xfrm>
            <a:off x="4861096" y="3749375"/>
            <a:ext cx="2583077" cy="2366061"/>
          </a:xfrm>
          <a:prstGeom prst="rect">
            <a:avLst/>
          </a:prstGeom>
        </p:spPr>
      </p:pic>
      <p:sp>
        <p:nvSpPr>
          <p:cNvPr id="24" name="TextBox 23">
            <a:extLst>
              <a:ext uri="{FF2B5EF4-FFF2-40B4-BE49-F238E27FC236}">
                <a16:creationId xmlns:a16="http://schemas.microsoft.com/office/drawing/2014/main" id="{A248CE79-DC22-583C-AB00-C936539B9A57}"/>
              </a:ext>
            </a:extLst>
          </p:cNvPr>
          <p:cNvSpPr txBox="1"/>
          <p:nvPr/>
        </p:nvSpPr>
        <p:spPr>
          <a:xfrm>
            <a:off x="8493530" y="283127"/>
            <a:ext cx="35646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lumMod val="65000"/>
                    <a:lumOff val="35000"/>
                  </a:schemeClr>
                </a:solidFill>
                <a:ea typeface="+mn-lt"/>
                <a:cs typeface="+mn-lt"/>
              </a:rPr>
              <a:t>Monthly sales and profit trend </a:t>
            </a:r>
            <a:endParaRPr lang="en-US" dirty="0">
              <a:solidFill>
                <a:schemeClr val="tx1">
                  <a:lumMod val="65000"/>
                  <a:lumOff val="35000"/>
                </a:schemeClr>
              </a:solidFill>
            </a:endParaRPr>
          </a:p>
        </p:txBody>
      </p:sp>
      <p:sp>
        <p:nvSpPr>
          <p:cNvPr id="25" name="Rectangle: Rounded Corners 24">
            <a:extLst>
              <a:ext uri="{FF2B5EF4-FFF2-40B4-BE49-F238E27FC236}">
                <a16:creationId xmlns:a16="http://schemas.microsoft.com/office/drawing/2014/main" id="{9EE58AA8-D63A-BA10-070A-C46018F9161F}"/>
              </a:ext>
            </a:extLst>
          </p:cNvPr>
          <p:cNvSpPr/>
          <p:nvPr/>
        </p:nvSpPr>
        <p:spPr>
          <a:xfrm>
            <a:off x="8250734" y="859312"/>
            <a:ext cx="3704213" cy="2029039"/>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3D8A3509-E6BC-D877-5728-D72F48AEE3AB}"/>
              </a:ext>
            </a:extLst>
          </p:cNvPr>
          <p:cNvSpPr/>
          <p:nvPr/>
        </p:nvSpPr>
        <p:spPr>
          <a:xfrm>
            <a:off x="8250735" y="3433638"/>
            <a:ext cx="3704212" cy="3027875"/>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screenshot of a computer&#10;&#10;AI-generated content may be incorrect.">
            <a:extLst>
              <a:ext uri="{FF2B5EF4-FFF2-40B4-BE49-F238E27FC236}">
                <a16:creationId xmlns:a16="http://schemas.microsoft.com/office/drawing/2014/main" id="{8368B107-D377-8C4A-003B-19EEF5CD5CB7}"/>
              </a:ext>
            </a:extLst>
          </p:cNvPr>
          <p:cNvPicPr>
            <a:picLocks noChangeAspect="1"/>
          </p:cNvPicPr>
          <p:nvPr/>
        </p:nvPicPr>
        <p:blipFill>
          <a:blip r:embed="rId6"/>
          <a:stretch>
            <a:fillRect/>
          </a:stretch>
        </p:blipFill>
        <p:spPr>
          <a:xfrm>
            <a:off x="8560530" y="1139909"/>
            <a:ext cx="3164618" cy="1519882"/>
          </a:xfrm>
          <a:prstGeom prst="rect">
            <a:avLst/>
          </a:prstGeom>
        </p:spPr>
      </p:pic>
      <p:pic>
        <p:nvPicPr>
          <p:cNvPr id="28" name="Picture 27" descr="A screenshot of a computer screen&#10;&#10;AI-generated content may be incorrect.">
            <a:extLst>
              <a:ext uri="{FF2B5EF4-FFF2-40B4-BE49-F238E27FC236}">
                <a16:creationId xmlns:a16="http://schemas.microsoft.com/office/drawing/2014/main" id="{0FFBA944-100B-D06B-4C82-637BD8CDB540}"/>
              </a:ext>
            </a:extLst>
          </p:cNvPr>
          <p:cNvPicPr>
            <a:picLocks noChangeAspect="1"/>
          </p:cNvPicPr>
          <p:nvPr/>
        </p:nvPicPr>
        <p:blipFill>
          <a:blip r:embed="rId7"/>
          <a:stretch>
            <a:fillRect/>
          </a:stretch>
        </p:blipFill>
        <p:spPr>
          <a:xfrm>
            <a:off x="8557312" y="3704967"/>
            <a:ext cx="3098970" cy="2485768"/>
          </a:xfrm>
          <a:prstGeom prst="rect">
            <a:avLst/>
          </a:prstGeom>
        </p:spPr>
      </p:pic>
    </p:spTree>
    <p:extLst>
      <p:ext uri="{BB962C8B-B14F-4D97-AF65-F5344CB8AC3E}">
        <p14:creationId xmlns:p14="http://schemas.microsoft.com/office/powerpoint/2010/main" val="515300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39C60-58B6-9B04-5C99-DC907957B4FF}"/>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2AC2150B-00D4-A80A-6D4A-3AC265C19F75}"/>
              </a:ext>
            </a:extLst>
          </p:cNvPr>
          <p:cNvSpPr>
            <a:spLocks noGrp="1"/>
          </p:cNvSpPr>
          <p:nvPr>
            <p:ph type="title"/>
          </p:nvPr>
        </p:nvSpPr>
        <p:spPr>
          <a:xfrm>
            <a:off x="1428240" y="396555"/>
            <a:ext cx="3519755" cy="427885"/>
          </a:xfrm>
        </p:spPr>
        <p:txBody>
          <a:bodyPr>
            <a:normAutofit/>
          </a:bodyPr>
          <a:lstStyle/>
          <a:p>
            <a:r>
              <a:rPr lang="en-US" sz="1800" cap="none" dirty="0">
                <a:solidFill>
                  <a:schemeClr val="tx1">
                    <a:lumMod val="65000"/>
                    <a:lumOff val="35000"/>
                  </a:schemeClr>
                </a:solidFill>
                <a:latin typeface="Avenir Next LT Pro Light"/>
                <a:ea typeface="+mj-lt"/>
                <a:cs typeface="+mj-lt"/>
              </a:rPr>
              <a:t>Top 5 States by Negative Profit</a:t>
            </a:r>
            <a:endParaRPr lang="en-US" dirty="0">
              <a:solidFill>
                <a:schemeClr val="tx1">
                  <a:lumMod val="65000"/>
                  <a:lumOff val="35000"/>
                </a:schemeClr>
              </a:solidFill>
              <a:latin typeface="Avenir Next LT Pro Light"/>
            </a:endParaRPr>
          </a:p>
        </p:txBody>
      </p:sp>
      <p:sp>
        <p:nvSpPr>
          <p:cNvPr id="16" name="Content Placeholder 15">
            <a:extLst>
              <a:ext uri="{FF2B5EF4-FFF2-40B4-BE49-F238E27FC236}">
                <a16:creationId xmlns:a16="http://schemas.microsoft.com/office/drawing/2014/main" id="{4764E8C3-CABE-C013-520E-FEBEB0C86F5E}"/>
              </a:ext>
            </a:extLst>
          </p:cNvPr>
          <p:cNvSpPr>
            <a:spLocks noGrp="1"/>
          </p:cNvSpPr>
          <p:nvPr>
            <p:ph idx="1"/>
          </p:nvPr>
        </p:nvSpPr>
        <p:spPr>
          <a:xfrm>
            <a:off x="6635932" y="298080"/>
            <a:ext cx="3920332" cy="426584"/>
          </a:xfrm>
        </p:spPr>
        <p:txBody>
          <a:bodyPr vert="horz" lIns="91440" tIns="45720" rIns="91440" bIns="45720" rtlCol="0" anchor="t">
            <a:normAutofit fontScale="92500" lnSpcReduction="10000"/>
          </a:bodyPr>
          <a:lstStyle/>
          <a:p>
            <a:pPr marL="0" indent="0">
              <a:buNone/>
            </a:pPr>
            <a:r>
              <a:rPr lang="en-US" dirty="0">
                <a:ea typeface="+mn-lt"/>
                <a:cs typeface="+mn-lt"/>
              </a:rPr>
              <a:t>Top 5 Most returned sub-category</a:t>
            </a:r>
            <a:endParaRPr lang="en-US" dirty="0"/>
          </a:p>
        </p:txBody>
      </p:sp>
      <p:sp>
        <p:nvSpPr>
          <p:cNvPr id="3" name="Rectangle: Rounded Corners 2">
            <a:extLst>
              <a:ext uri="{FF2B5EF4-FFF2-40B4-BE49-F238E27FC236}">
                <a16:creationId xmlns:a16="http://schemas.microsoft.com/office/drawing/2014/main" id="{8660388B-2D79-974F-7494-B0439542ED45}"/>
              </a:ext>
            </a:extLst>
          </p:cNvPr>
          <p:cNvSpPr/>
          <p:nvPr/>
        </p:nvSpPr>
        <p:spPr>
          <a:xfrm>
            <a:off x="846978" y="1106446"/>
            <a:ext cx="4579484" cy="2234985"/>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9B00720B-93EA-24C6-0134-9498FEF11FA5}"/>
              </a:ext>
            </a:extLst>
          </p:cNvPr>
          <p:cNvSpPr/>
          <p:nvPr/>
        </p:nvSpPr>
        <p:spPr>
          <a:xfrm>
            <a:off x="6263356" y="1106447"/>
            <a:ext cx="4878103" cy="2317364"/>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06E9F3E-D0B0-5039-34C9-63D79F51CC1A}"/>
              </a:ext>
            </a:extLst>
          </p:cNvPr>
          <p:cNvSpPr/>
          <p:nvPr/>
        </p:nvSpPr>
        <p:spPr>
          <a:xfrm>
            <a:off x="1320652" y="3660177"/>
            <a:ext cx="3611539" cy="2554201"/>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C79C4EB-B414-083E-72B7-516A4F690D6E}"/>
              </a:ext>
            </a:extLst>
          </p:cNvPr>
          <p:cNvSpPr/>
          <p:nvPr/>
        </p:nvSpPr>
        <p:spPr>
          <a:xfrm>
            <a:off x="6850302" y="3752853"/>
            <a:ext cx="3704212" cy="2461525"/>
          </a:xfrm>
          <a:prstGeom prst="roundRect">
            <a:avLst/>
          </a:prstGeom>
          <a:solidFill>
            <a:srgbClr val="ECF1F1"/>
          </a:solidFill>
          <a:ln>
            <a:solidFill>
              <a:srgbClr val="ECF1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background with black text&#10;&#10;AI-generated content may be incorrect.">
            <a:extLst>
              <a:ext uri="{FF2B5EF4-FFF2-40B4-BE49-F238E27FC236}">
                <a16:creationId xmlns:a16="http://schemas.microsoft.com/office/drawing/2014/main" id="{39D87C92-9403-5783-80DF-59486C9F3C89}"/>
              </a:ext>
            </a:extLst>
          </p:cNvPr>
          <p:cNvPicPr>
            <a:picLocks noChangeAspect="1"/>
          </p:cNvPicPr>
          <p:nvPr/>
        </p:nvPicPr>
        <p:blipFill>
          <a:blip r:embed="rId2"/>
          <a:stretch>
            <a:fillRect/>
          </a:stretch>
        </p:blipFill>
        <p:spPr>
          <a:xfrm>
            <a:off x="1043116" y="1481266"/>
            <a:ext cx="4184822" cy="1485900"/>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2F7DCD18-7C53-26AD-861D-7D9CA196F130}"/>
              </a:ext>
            </a:extLst>
          </p:cNvPr>
          <p:cNvPicPr>
            <a:picLocks noChangeAspect="1"/>
          </p:cNvPicPr>
          <p:nvPr/>
        </p:nvPicPr>
        <p:blipFill>
          <a:blip r:embed="rId3"/>
          <a:stretch>
            <a:fillRect/>
          </a:stretch>
        </p:blipFill>
        <p:spPr>
          <a:xfrm>
            <a:off x="1680005" y="4006808"/>
            <a:ext cx="2890450" cy="1851196"/>
          </a:xfrm>
          <a:prstGeom prst="rect">
            <a:avLst/>
          </a:prstGeom>
        </p:spPr>
      </p:pic>
      <p:pic>
        <p:nvPicPr>
          <p:cNvPr id="7" name="Picture 6" descr="A computer screen shot of a code&#10;&#10;AI-generated content may be incorrect.">
            <a:extLst>
              <a:ext uri="{FF2B5EF4-FFF2-40B4-BE49-F238E27FC236}">
                <a16:creationId xmlns:a16="http://schemas.microsoft.com/office/drawing/2014/main" id="{9C2A8D62-64A6-C0D8-489E-78379EAD74A2}"/>
              </a:ext>
            </a:extLst>
          </p:cNvPr>
          <p:cNvPicPr>
            <a:picLocks noChangeAspect="1"/>
          </p:cNvPicPr>
          <p:nvPr/>
        </p:nvPicPr>
        <p:blipFill>
          <a:blip r:embed="rId4"/>
          <a:stretch>
            <a:fillRect/>
          </a:stretch>
        </p:blipFill>
        <p:spPr>
          <a:xfrm>
            <a:off x="6510851" y="1417680"/>
            <a:ext cx="4380728" cy="1695450"/>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A8BC6251-28BE-3AC4-DCD1-CDB0A6AA0F5C}"/>
              </a:ext>
            </a:extLst>
          </p:cNvPr>
          <p:cNvPicPr>
            <a:picLocks noChangeAspect="1"/>
          </p:cNvPicPr>
          <p:nvPr/>
        </p:nvPicPr>
        <p:blipFill>
          <a:blip r:embed="rId5"/>
          <a:stretch>
            <a:fillRect/>
          </a:stretch>
        </p:blipFill>
        <p:spPr>
          <a:xfrm>
            <a:off x="7160998" y="4107335"/>
            <a:ext cx="3080437" cy="1753114"/>
          </a:xfrm>
          <a:prstGeom prst="rect">
            <a:avLst/>
          </a:prstGeom>
        </p:spPr>
      </p:pic>
    </p:spTree>
    <p:extLst>
      <p:ext uri="{BB962C8B-B14F-4D97-AF65-F5344CB8AC3E}">
        <p14:creationId xmlns:p14="http://schemas.microsoft.com/office/powerpoint/2010/main" val="3301220473"/>
      </p:ext>
    </p:extLst>
  </p:cSld>
  <p:clrMapOvr>
    <a:masterClrMapping/>
  </p:clrMapOvr>
</p:sld>
</file>

<file path=ppt/theme/theme1.xml><?xml version="1.0" encoding="utf-8"?>
<a:theme xmlns:a="http://schemas.openxmlformats.org/drawingml/2006/main" name="Frost">
  <a:themeElements>
    <a:clrScheme name="Frosty Design">
      <a:dk1>
        <a:srgbClr val="000000"/>
      </a:dk1>
      <a:lt1>
        <a:srgbClr val="FFFFFF"/>
      </a:lt1>
      <a:dk2>
        <a:srgbClr val="0B2627"/>
      </a:dk2>
      <a:lt2>
        <a:srgbClr val="DAE3E3"/>
      </a:lt2>
      <a:accent1>
        <a:srgbClr val="757E36"/>
      </a:accent1>
      <a:accent2>
        <a:srgbClr val="B494C2"/>
      </a:accent2>
      <a:accent3>
        <a:srgbClr val="8FA2A3"/>
      </a:accent3>
      <a:accent4>
        <a:srgbClr val="CE7F00"/>
      </a:accent4>
      <a:accent5>
        <a:srgbClr val="D15928"/>
      </a:accent5>
      <a:accent6>
        <a:srgbClr val="B7836F"/>
      </a:accent6>
      <a:hlink>
        <a:srgbClr val="467886"/>
      </a:hlink>
      <a:folHlink>
        <a:srgbClr val="96607D"/>
      </a:folHlink>
    </a:clrScheme>
    <a:fontScheme name="Custom 52">
      <a:majorFont>
        <a:latin typeface="Bata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 Design_win32_EF_v8" id="{E57F70AE-3A2F-4557-BDD1-21E65A9A0A0C}" vid="{2E8812D5-D458-4E08-AD15-9B8285E6A2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361F2A-2EA0-4BA8-830A-64FFB91B7950}">
  <ds:schemaRefs>
    <ds:schemaRef ds:uri="http://schemas.microsoft.com/sharepoint/v3/contenttype/forms"/>
  </ds:schemaRefs>
</ds:datastoreItem>
</file>

<file path=customXml/itemProps2.xml><?xml version="1.0" encoding="utf-8"?>
<ds:datastoreItem xmlns:ds="http://schemas.openxmlformats.org/officeDocument/2006/customXml" ds:itemID="{538778BE-8E01-4C63-9D69-0B975B6CA9F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74310FC-FCBF-4C13-8341-E1A358C4F1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516</Words>
  <Application>Microsoft Office PowerPoint</Application>
  <PresentationFormat>Widescreen</PresentationFormat>
  <Paragraphs>75</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Frost</vt:lpstr>
      <vt:lpstr>Return rate &amp; Profitability analysis</vt:lpstr>
      <vt:lpstr>agenda</vt:lpstr>
      <vt:lpstr>introduction</vt:lpstr>
      <vt:lpstr>“the goal is to turn data into information, and information into insight.”</vt:lpstr>
      <vt:lpstr>Data fields</vt:lpstr>
      <vt:lpstr>PowerPoint Presentation</vt:lpstr>
      <vt:lpstr>Basic Exploratory data analysis</vt:lpstr>
      <vt:lpstr>Top 10 products category by sales</vt:lpstr>
      <vt:lpstr>Top 5 States by Negative Profit</vt:lpstr>
      <vt:lpstr>EDA- Business-Centric Questions &amp; Queries</vt:lpstr>
      <vt:lpstr>PowerPoint Presentation</vt:lpstr>
      <vt:lpstr>3) Do returned orders show negative profit?  I looked into whether returned orders lead to losses. Returned orders do not show negative profit – they have a higher average profit (238.14) compared to non-returned orders (137.88). This suggests the return process is currently well-managed and not hurting profitability.</vt:lpstr>
      <vt:lpstr>4) Which cities in each region are most and least profitable?  This helps us identify which cities are contributing most to the company's profitability – and which ones are underperforming.  In the central region:  * Houston is the top-performing city, generating the highest total profit.  * on the other hand, cities like Racine and Marion are at the bottom of the list, contributing the least profit in the region.  This kind of ranking helps business teams focus efforts – such as boosting marketing or reviewing operations – in cities that are underperforming compared to others in their region.</vt:lpstr>
      <vt:lpstr>5) Are we growing profitably?  I analyzed our monthly sales and profit trends.   * In early 2010, we saw mixed performance. Jan had high sales but resulted in a loss of –7,992 in profit.  * By march 2011, we had both higher sales and a strong profit, showing clear improvement.  Why I analyzed total discount? This was important to check if high discounting was hurting our profits-especially in months where sales were strong but profits were low.  * Discounts might have contributed to early losses, but profitability improved in later months-even as sales continued to grow.</vt:lpstr>
      <vt:lpstr>6) month over month growth in profit.  To track our financial progress, I calculated the month-over-month profit growth percentage. This tells us how much our profit increased or decreased compared to the previous month. Overall, the trend shows fluctuations in profit growth, with some moths seeing sharp gains and others showing decline. This view helps management understand not just total profits, but the direction and pace of growth, allowing us to respond quickly to both opportunities and risks.</vt:lpstr>
      <vt:lpstr>Statistical analysis</vt:lpstr>
      <vt:lpstr>PowerPoint Presentation</vt:lpstr>
      <vt:lpstr>PowerPoint Presentation</vt:lpstr>
      <vt:lpstr>PowerPoint Presentation</vt:lpstr>
      <vt:lpstr>Key business insights &amp; Recommendations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1787</cp:revision>
  <dcterms:created xsi:type="dcterms:W3CDTF">2025-05-13T08:04:28Z</dcterms:created>
  <dcterms:modified xsi:type="dcterms:W3CDTF">2025-06-05T08:35:02Z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